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7b1c708cac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9e3d4047e4a3e"/>
  </p:sldMasterIdLst>
  <p:sldIdLst>
    <p:sldId xmlns:r="http://schemas.openxmlformats.org/officeDocument/2006/relationships" id="256" r:id="R3ab31e99d0914815"/>
    <p:sldId xmlns:r="http://schemas.openxmlformats.org/officeDocument/2006/relationships" id="257" r:id="R394807d1261843b0"/>
    <p:sldId xmlns:r="http://schemas.openxmlformats.org/officeDocument/2006/relationships" id="258" r:id="R5b8794ac555941d3"/>
    <p:sldId xmlns:r="http://schemas.openxmlformats.org/officeDocument/2006/relationships" id="259" r:id="R4679d5283bc74baf"/>
    <p:sldId xmlns:r="http://schemas.openxmlformats.org/officeDocument/2006/relationships" id="260" r:id="R103411850279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9e3d4047e4a3e" /><Relationship Type="http://schemas.openxmlformats.org/officeDocument/2006/relationships/slide" Target="/ppt/slides/slide1.xml" Id="R3ab31e99d0914815" /><Relationship Type="http://schemas.openxmlformats.org/officeDocument/2006/relationships/slide" Target="/ppt/slides/slide2.xml" Id="R394807d1261843b0" /><Relationship Type="http://schemas.openxmlformats.org/officeDocument/2006/relationships/slide" Target="/ppt/slides/slide3.xml" Id="R5b8794ac555941d3" /><Relationship Type="http://schemas.openxmlformats.org/officeDocument/2006/relationships/slide" Target="/ppt/slides/slide4.xml" Id="R4679d5283bc74baf" /><Relationship Type="http://schemas.openxmlformats.org/officeDocument/2006/relationships/slide" Target="/ppt/slides/slide5.xml" Id="R103411850279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42062f74e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3edb6d5ee4c86" /><Relationship Type="http://schemas.openxmlformats.org/officeDocument/2006/relationships/theme" Target="/ppt/slideMasters/theme/theme1.xml" Id="Re8effa1e3d344e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3edb6d5ee4c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96b04dd10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6bcac3780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3c74d7f114f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5d3666e38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7eb415d5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KOMMUNE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96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www.bamble.kommune.no/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940 244 145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