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d5584dc36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8c1736e994f53"/>
  </p:sldMasterIdLst>
  <p:sldIdLst>
    <p:sldId xmlns:r="http://schemas.openxmlformats.org/officeDocument/2006/relationships" id="256" r:id="Rfc6cf35517be4c1a"/>
    <p:sldId xmlns:r="http://schemas.openxmlformats.org/officeDocument/2006/relationships" id="257" r:id="R473a6646d8e94c48"/>
    <p:sldId xmlns:r="http://schemas.openxmlformats.org/officeDocument/2006/relationships" id="258" r:id="Rdf8328e4e99649cb"/>
    <p:sldId xmlns:r="http://schemas.openxmlformats.org/officeDocument/2006/relationships" id="259" r:id="Rba0465d8e30a4e0c"/>
    <p:sldId xmlns:r="http://schemas.openxmlformats.org/officeDocument/2006/relationships" id="260" r:id="Rf89c42500865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8c1736e994f53" /><Relationship Type="http://schemas.openxmlformats.org/officeDocument/2006/relationships/slide" Target="/ppt/slides/slide1.xml" Id="Rfc6cf35517be4c1a" /><Relationship Type="http://schemas.openxmlformats.org/officeDocument/2006/relationships/slide" Target="/ppt/slides/slide2.xml" Id="R473a6646d8e94c48" /><Relationship Type="http://schemas.openxmlformats.org/officeDocument/2006/relationships/slide" Target="/ppt/slides/slide3.xml" Id="Rdf8328e4e99649cb" /><Relationship Type="http://schemas.openxmlformats.org/officeDocument/2006/relationships/slide" Target="/ppt/slides/slide4.xml" Id="Rba0465d8e30a4e0c" /><Relationship Type="http://schemas.openxmlformats.org/officeDocument/2006/relationships/slide" Target="/ppt/slides/slide5.xml" Id="Rf89c42500865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0c6535d3d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16ed121934786" /><Relationship Type="http://schemas.openxmlformats.org/officeDocument/2006/relationships/theme" Target="/ppt/slideMasters/theme/theme1.xml" Id="R4ede567e35cb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16ed12193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eaf03991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347eee636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2753934c1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d8406d29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4e4341fa6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RINGERIKE KOMMUNE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11 74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postmottak@ringerike.kommune.no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940 100 925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KOMMUNE</a:t>
            </a:r>
          </a:p>
        </p:txBody>
      </p:sp>
    </p:spTree>
  </p:cSld>
  <p:clrMapOvr>
    <a:masterClrMapping xmlns:a="http://schemas.openxmlformats.org/drawingml/2006/main"/>
  </p:clrMapOvr>
</p:sld>
</file>