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ee3fe2806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d8fa5ec01435f"/>
  </p:sldMasterIdLst>
  <p:sldIdLst>
    <p:sldId xmlns:r="http://schemas.openxmlformats.org/officeDocument/2006/relationships" id="256" r:id="Rbed146fbdba146cf"/>
    <p:sldId xmlns:r="http://schemas.openxmlformats.org/officeDocument/2006/relationships" id="257" r:id="R634a5ddaae2d421f"/>
    <p:sldId xmlns:r="http://schemas.openxmlformats.org/officeDocument/2006/relationships" id="258" r:id="Rb6aae79d2d8f428c"/>
    <p:sldId xmlns:r="http://schemas.openxmlformats.org/officeDocument/2006/relationships" id="259" r:id="R2c307b5d1b114710"/>
    <p:sldId xmlns:r="http://schemas.openxmlformats.org/officeDocument/2006/relationships" id="260" r:id="R0fc433a80cbd428f"/>
    <p:sldId xmlns:r="http://schemas.openxmlformats.org/officeDocument/2006/relationships" id="261" r:id="R2c58e0c922794823"/>
    <p:sldId xmlns:r="http://schemas.openxmlformats.org/officeDocument/2006/relationships" id="262" r:id="R566b21491e94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d8fa5ec01435f" /><Relationship Type="http://schemas.openxmlformats.org/officeDocument/2006/relationships/slide" Target="/ppt/slides/slide1.xml" Id="Rbed146fbdba146cf" /><Relationship Type="http://schemas.openxmlformats.org/officeDocument/2006/relationships/slide" Target="/ppt/slides/slide2.xml" Id="R634a5ddaae2d421f" /><Relationship Type="http://schemas.openxmlformats.org/officeDocument/2006/relationships/slide" Target="/ppt/slides/slide3.xml" Id="Rb6aae79d2d8f428c" /><Relationship Type="http://schemas.openxmlformats.org/officeDocument/2006/relationships/slide" Target="/ppt/slides/slide4.xml" Id="R2c307b5d1b114710" /><Relationship Type="http://schemas.openxmlformats.org/officeDocument/2006/relationships/slide" Target="/ppt/slides/slide5.xml" Id="R0fc433a80cbd428f" /><Relationship Type="http://schemas.openxmlformats.org/officeDocument/2006/relationships/slide" Target="/ppt/slides/slide6.xml" Id="R2c58e0c922794823" /><Relationship Type="http://schemas.openxmlformats.org/officeDocument/2006/relationships/slide" Target="/ppt/slides/slide7.xml" Id="R566b21491e94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4110e824e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93a1253e41ee" /><Relationship Type="http://schemas.openxmlformats.org/officeDocument/2006/relationships/theme" Target="/ppt/slideMasters/theme/theme1.xml" Id="R214a7a5de27e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e93a1253e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4893281a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19cdf9fc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5e5e563fe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a0fb61ae3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10ff6f529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f83d6782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d5b495485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ØRBECK VEE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939 903 631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