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7f65eee37b42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9c6b03e4f04db5"/>
  </p:sldMasterIdLst>
  <p:sldIdLst>
    <p:sldId xmlns:r="http://schemas.openxmlformats.org/officeDocument/2006/relationships" id="256" r:id="Ra052ee79eb344d50"/>
    <p:sldId xmlns:r="http://schemas.openxmlformats.org/officeDocument/2006/relationships" id="257" r:id="Re4800da94f7641ee"/>
    <p:sldId xmlns:r="http://schemas.openxmlformats.org/officeDocument/2006/relationships" id="258" r:id="Rec00f00c5f02405f"/>
    <p:sldId xmlns:r="http://schemas.openxmlformats.org/officeDocument/2006/relationships" id="259" r:id="Rc3d5790505f547a3"/>
    <p:sldId xmlns:r="http://schemas.openxmlformats.org/officeDocument/2006/relationships" id="260" r:id="R912e025611484d7a"/>
    <p:sldId xmlns:r="http://schemas.openxmlformats.org/officeDocument/2006/relationships" id="261" r:id="R94b56e2fb57b43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c6b03e4f04db5" /><Relationship Type="http://schemas.openxmlformats.org/officeDocument/2006/relationships/slide" Target="/ppt/slides/slide1.xml" Id="Ra052ee79eb344d50" /><Relationship Type="http://schemas.openxmlformats.org/officeDocument/2006/relationships/slide" Target="/ppt/slides/slide2.xml" Id="Re4800da94f7641ee" /><Relationship Type="http://schemas.openxmlformats.org/officeDocument/2006/relationships/slide" Target="/ppt/slides/slide3.xml" Id="Rec00f00c5f02405f" /><Relationship Type="http://schemas.openxmlformats.org/officeDocument/2006/relationships/slide" Target="/ppt/slides/slide4.xml" Id="Rc3d5790505f547a3" /><Relationship Type="http://schemas.openxmlformats.org/officeDocument/2006/relationships/slide" Target="/ppt/slides/slide5.xml" Id="R912e025611484d7a" /><Relationship Type="http://schemas.openxmlformats.org/officeDocument/2006/relationships/slide" Target="/ppt/slides/slide6.xml" Id="R94b56e2fb57b43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defad1e83c45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a376ddde44b53" /><Relationship Type="http://schemas.openxmlformats.org/officeDocument/2006/relationships/theme" Target="/ppt/slideMasters/theme/theme1.xml" Id="Ra03b14435af94e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ba376ddde44b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aa785857a45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85fe423be4a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3ef57840b4c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94d16efcb46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698ddf2df47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d328e257c42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HANDEL OG KONTOR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HANDEL OG KONTOR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468 928 000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43 937 000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446 547 000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643 663 000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www.handelogkontor.no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939 798 617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