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7a1b20920b4a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dc50168b5f413e"/>
  </p:sldMasterIdLst>
  <p:sldIdLst>
    <p:sldId xmlns:r="http://schemas.openxmlformats.org/officeDocument/2006/relationships" id="256" r:id="Rd73796be26734ca1"/>
    <p:sldId xmlns:r="http://schemas.openxmlformats.org/officeDocument/2006/relationships" id="257" r:id="Rccfb6e1c6f1247b7"/>
    <p:sldId xmlns:r="http://schemas.openxmlformats.org/officeDocument/2006/relationships" id="258" r:id="R136b7828d3eb4964"/>
    <p:sldId xmlns:r="http://schemas.openxmlformats.org/officeDocument/2006/relationships" id="259" r:id="Re901cad7afd542f5"/>
    <p:sldId xmlns:r="http://schemas.openxmlformats.org/officeDocument/2006/relationships" id="260" r:id="Rae016b9c814d4ae4"/>
    <p:sldId xmlns:r="http://schemas.openxmlformats.org/officeDocument/2006/relationships" id="261" r:id="Rc5254c66a2c240b0"/>
    <p:sldId xmlns:r="http://schemas.openxmlformats.org/officeDocument/2006/relationships" id="262" r:id="Raced6478fed241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c50168b5f413e" /><Relationship Type="http://schemas.openxmlformats.org/officeDocument/2006/relationships/slide" Target="/ppt/slides/slide1.xml" Id="Rd73796be26734ca1" /><Relationship Type="http://schemas.openxmlformats.org/officeDocument/2006/relationships/slide" Target="/ppt/slides/slide2.xml" Id="Rccfb6e1c6f1247b7" /><Relationship Type="http://schemas.openxmlformats.org/officeDocument/2006/relationships/slide" Target="/ppt/slides/slide3.xml" Id="R136b7828d3eb4964" /><Relationship Type="http://schemas.openxmlformats.org/officeDocument/2006/relationships/slide" Target="/ppt/slides/slide4.xml" Id="Re901cad7afd542f5" /><Relationship Type="http://schemas.openxmlformats.org/officeDocument/2006/relationships/slide" Target="/ppt/slides/slide5.xml" Id="Rae016b9c814d4ae4" /><Relationship Type="http://schemas.openxmlformats.org/officeDocument/2006/relationships/slide" Target="/ppt/slides/slide6.xml" Id="Rc5254c66a2c240b0" /><Relationship Type="http://schemas.openxmlformats.org/officeDocument/2006/relationships/slide" Target="/ppt/slides/slide7.xml" Id="Raced6478fed241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cfa89c29cd4a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c85909b894b04" /><Relationship Type="http://schemas.openxmlformats.org/officeDocument/2006/relationships/theme" Target="/ppt/slideMasters/theme/theme1.xml" Id="R8754024119a94d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ec85909b894b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71c70930b48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32db724794b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339b71fda42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454cd43cc4c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16856cfd449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0a7f2d7ec45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34555643c40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RAINBOW HOTELS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RAINBOW HOTELS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306 859 976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−35 597 981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−32 480 602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28 771 714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137 884 597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 HOTELS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Stenersgata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939 579 338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RAINBOW HOTELS AS</a:t>
            </a:r>
          </a:p>
        </p:txBody>
      </p:sp>
    </p:spTree>
  </p:cSld>
  <p:clrMapOvr>
    <a:masterClrMapping xmlns:a="http://schemas.openxmlformats.org/drawingml/2006/main"/>
  </p:clrMapOvr>
</p:sld>
</file>