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e71eac4a8c4c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7cb3d85fb04a54"/>
  </p:sldMasterIdLst>
  <p:sldIdLst>
    <p:sldId xmlns:r="http://schemas.openxmlformats.org/officeDocument/2006/relationships" id="256" r:id="Rfb1cc81805464b23"/>
    <p:sldId xmlns:r="http://schemas.openxmlformats.org/officeDocument/2006/relationships" id="257" r:id="R27469c0b3a594963"/>
    <p:sldId xmlns:r="http://schemas.openxmlformats.org/officeDocument/2006/relationships" id="258" r:id="Rc1fe0e3c5ea645a1"/>
    <p:sldId xmlns:r="http://schemas.openxmlformats.org/officeDocument/2006/relationships" id="259" r:id="Rfff85f9b8c194b52"/>
    <p:sldId xmlns:r="http://schemas.openxmlformats.org/officeDocument/2006/relationships" id="260" r:id="R1715e63e437f4719"/>
    <p:sldId xmlns:r="http://schemas.openxmlformats.org/officeDocument/2006/relationships" id="261" r:id="R98a44dfc37b94f42"/>
    <p:sldId xmlns:r="http://schemas.openxmlformats.org/officeDocument/2006/relationships" id="262" r:id="Rb86d01c4499742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cb3d85fb04a54" /><Relationship Type="http://schemas.openxmlformats.org/officeDocument/2006/relationships/slide" Target="/ppt/slides/slide1.xml" Id="Rfb1cc81805464b23" /><Relationship Type="http://schemas.openxmlformats.org/officeDocument/2006/relationships/slide" Target="/ppt/slides/slide2.xml" Id="R27469c0b3a594963" /><Relationship Type="http://schemas.openxmlformats.org/officeDocument/2006/relationships/slide" Target="/ppt/slides/slide3.xml" Id="Rc1fe0e3c5ea645a1" /><Relationship Type="http://schemas.openxmlformats.org/officeDocument/2006/relationships/slide" Target="/ppt/slides/slide4.xml" Id="Rfff85f9b8c194b52" /><Relationship Type="http://schemas.openxmlformats.org/officeDocument/2006/relationships/slide" Target="/ppt/slides/slide5.xml" Id="R1715e63e437f4719" /><Relationship Type="http://schemas.openxmlformats.org/officeDocument/2006/relationships/slide" Target="/ppt/slides/slide6.xml" Id="R98a44dfc37b94f42" /><Relationship Type="http://schemas.openxmlformats.org/officeDocument/2006/relationships/slide" Target="/ppt/slides/slide7.xml" Id="Rb86d01c4499742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5ec09ae3b43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288f931b94977" /><Relationship Type="http://schemas.openxmlformats.org/officeDocument/2006/relationships/theme" Target="/ppt/slideMasters/theme/theme1.xml" Id="R0f9ad89f8a2748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8288f931b949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9f38912f043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65b98264340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3a53e9c1542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d0953691440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0e0da576846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885fdc2f44e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bae87b11d4b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 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 GAARD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30 112 286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54 800 861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salg@kronen-gaard.no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939 522 352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