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9499c0f1234e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a2c2df39eb4bed"/>
  </p:sldMasterIdLst>
  <p:sldIdLst>
    <p:sldId xmlns:r="http://schemas.openxmlformats.org/officeDocument/2006/relationships" id="256" r:id="R4892f416d5fe4392"/>
    <p:sldId xmlns:r="http://schemas.openxmlformats.org/officeDocument/2006/relationships" id="257" r:id="R62925d9ff66e4120"/>
    <p:sldId xmlns:r="http://schemas.openxmlformats.org/officeDocument/2006/relationships" id="258" r:id="R4feb68d54c1f414f"/>
    <p:sldId xmlns:r="http://schemas.openxmlformats.org/officeDocument/2006/relationships" id="259" r:id="R3a89d19519fb4ba5"/>
    <p:sldId xmlns:r="http://schemas.openxmlformats.org/officeDocument/2006/relationships" id="260" r:id="R26c702ede23541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2c2df39eb4bed" /><Relationship Type="http://schemas.openxmlformats.org/officeDocument/2006/relationships/slide" Target="/ppt/slides/slide1.xml" Id="R4892f416d5fe4392" /><Relationship Type="http://schemas.openxmlformats.org/officeDocument/2006/relationships/slide" Target="/ppt/slides/slide2.xml" Id="R62925d9ff66e4120" /><Relationship Type="http://schemas.openxmlformats.org/officeDocument/2006/relationships/slide" Target="/ppt/slides/slide3.xml" Id="R4feb68d54c1f414f" /><Relationship Type="http://schemas.openxmlformats.org/officeDocument/2006/relationships/slide" Target="/ppt/slides/slide4.xml" Id="R3a89d19519fb4ba5" /><Relationship Type="http://schemas.openxmlformats.org/officeDocument/2006/relationships/slide" Target="/ppt/slides/slide5.xml" Id="R26c702ede23541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25411709a48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97b23e91d44a4" /><Relationship Type="http://schemas.openxmlformats.org/officeDocument/2006/relationships/theme" Target="/ppt/slideMasters/theme/theme1.xml" Id="R221ee384ca304b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97b23e91d44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3db4bd7eb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dc1a5024f4f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7777e1b434b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f89013b91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477b3cded45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SKIEN KOMMUNE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58 10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skien.postmottak@skien.kommune.no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938 759 839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