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d991cfd78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e78f6601b4ec9"/>
  </p:sldMasterIdLst>
  <p:sldIdLst>
    <p:sldId xmlns:r="http://schemas.openxmlformats.org/officeDocument/2006/relationships" id="256" r:id="R075ff3a7dbb24ad6"/>
    <p:sldId xmlns:r="http://schemas.openxmlformats.org/officeDocument/2006/relationships" id="257" r:id="R801d22a311c1424c"/>
    <p:sldId xmlns:r="http://schemas.openxmlformats.org/officeDocument/2006/relationships" id="258" r:id="Re7b94fe7f2574503"/>
    <p:sldId xmlns:r="http://schemas.openxmlformats.org/officeDocument/2006/relationships" id="259" r:id="R7ac7cd4fd1ee4e07"/>
    <p:sldId xmlns:r="http://schemas.openxmlformats.org/officeDocument/2006/relationships" id="260" r:id="Rebf47dc46264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e78f6601b4ec9" /><Relationship Type="http://schemas.openxmlformats.org/officeDocument/2006/relationships/slide" Target="/ppt/slides/slide1.xml" Id="R075ff3a7dbb24ad6" /><Relationship Type="http://schemas.openxmlformats.org/officeDocument/2006/relationships/slide" Target="/ppt/slides/slide2.xml" Id="R801d22a311c1424c" /><Relationship Type="http://schemas.openxmlformats.org/officeDocument/2006/relationships/slide" Target="/ppt/slides/slide3.xml" Id="Re7b94fe7f2574503" /><Relationship Type="http://schemas.openxmlformats.org/officeDocument/2006/relationships/slide" Target="/ppt/slides/slide4.xml" Id="R7ac7cd4fd1ee4e07" /><Relationship Type="http://schemas.openxmlformats.org/officeDocument/2006/relationships/slide" Target="/ppt/slides/slide5.xml" Id="Rebf47dc46264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08abc9a17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0f86a52a54078" /><Relationship Type="http://schemas.openxmlformats.org/officeDocument/2006/relationships/theme" Target="/ppt/slideMasters/theme/theme1.xml" Id="R327fb38a50fe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0f86a52a5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f70d05e2c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1345fc7e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0886b67f5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c6ac35aa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56bf2880e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ALSTAHAUG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ALSTAHAUG KOMMUNE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post@alstahaug.kommune.no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www.alstahaug.kommune.no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938 712 441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