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6507fd0b9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e0448dbd240aa"/>
  </p:sldMasterIdLst>
  <p:sldIdLst>
    <p:sldId xmlns:r="http://schemas.openxmlformats.org/officeDocument/2006/relationships" id="256" r:id="Rf73c29b4587340b8"/>
    <p:sldId xmlns:r="http://schemas.openxmlformats.org/officeDocument/2006/relationships" id="257" r:id="Rb6ad6ea3f2d34aa7"/>
    <p:sldId xmlns:r="http://schemas.openxmlformats.org/officeDocument/2006/relationships" id="258" r:id="R6e0b0cd0d25f4fff"/>
    <p:sldId xmlns:r="http://schemas.openxmlformats.org/officeDocument/2006/relationships" id="259" r:id="R6db99b3457c24210"/>
    <p:sldId xmlns:r="http://schemas.openxmlformats.org/officeDocument/2006/relationships" id="260" r:id="Ra41acf312e19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e0448dbd240aa" /><Relationship Type="http://schemas.openxmlformats.org/officeDocument/2006/relationships/slide" Target="/ppt/slides/slide1.xml" Id="Rf73c29b4587340b8" /><Relationship Type="http://schemas.openxmlformats.org/officeDocument/2006/relationships/slide" Target="/ppt/slides/slide2.xml" Id="Rb6ad6ea3f2d34aa7" /><Relationship Type="http://schemas.openxmlformats.org/officeDocument/2006/relationships/slide" Target="/ppt/slides/slide3.xml" Id="R6e0b0cd0d25f4fff" /><Relationship Type="http://schemas.openxmlformats.org/officeDocument/2006/relationships/slide" Target="/ppt/slides/slide4.xml" Id="R6db99b3457c24210" /><Relationship Type="http://schemas.openxmlformats.org/officeDocument/2006/relationships/slide" Target="/ppt/slides/slide5.xml" Id="Ra41acf312e19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8b76da7c9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ca22a973642f2" /><Relationship Type="http://schemas.openxmlformats.org/officeDocument/2006/relationships/theme" Target="/ppt/slideMasters/theme/theme1.xml" Id="Rf5765b0c868c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ca22a9736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495bc064b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d83971dbc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d23396d1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530891b2c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509c82580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