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09d84e8d7b4c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611b0ccccc4f98"/>
  </p:sldMasterIdLst>
  <p:sldIdLst>
    <p:sldId xmlns:r="http://schemas.openxmlformats.org/officeDocument/2006/relationships" id="256" r:id="R3c0e752eaf374573"/>
    <p:sldId xmlns:r="http://schemas.openxmlformats.org/officeDocument/2006/relationships" id="257" r:id="R8029332bc6f8422f"/>
    <p:sldId xmlns:r="http://schemas.openxmlformats.org/officeDocument/2006/relationships" id="258" r:id="R792ac7c8a8394516"/>
    <p:sldId xmlns:r="http://schemas.openxmlformats.org/officeDocument/2006/relationships" id="259" r:id="Rf9fad1a5ba7a4734"/>
    <p:sldId xmlns:r="http://schemas.openxmlformats.org/officeDocument/2006/relationships" id="260" r:id="R0fafd1ad17e940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611b0ccccc4f98" /><Relationship Type="http://schemas.openxmlformats.org/officeDocument/2006/relationships/slide" Target="/ppt/slides/slide1.xml" Id="R3c0e752eaf374573" /><Relationship Type="http://schemas.openxmlformats.org/officeDocument/2006/relationships/slide" Target="/ppt/slides/slide2.xml" Id="R8029332bc6f8422f" /><Relationship Type="http://schemas.openxmlformats.org/officeDocument/2006/relationships/slide" Target="/ppt/slides/slide3.xml" Id="R792ac7c8a8394516" /><Relationship Type="http://schemas.openxmlformats.org/officeDocument/2006/relationships/slide" Target="/ppt/slides/slide4.xml" Id="Rf9fad1a5ba7a4734" /><Relationship Type="http://schemas.openxmlformats.org/officeDocument/2006/relationships/slide" Target="/ppt/slides/slide5.xml" Id="R0fafd1ad17e940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ad03fb5f1841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2bf2198fe4114" /><Relationship Type="http://schemas.openxmlformats.org/officeDocument/2006/relationships/theme" Target="/ppt/slideMasters/theme/theme1.xml" Id="R2538c94953e345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a2bf2198fe41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fe858a07743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82221a63e4a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560fc166f47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2fb78da3c4d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39b3aa8e145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KOMMUNAL LANDSPENSJONSKASSE GJENSIDIG FORSIKRINGSSELSKAP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54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938 708 606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