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7bb5d9915e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b53d4497594e26"/>
  </p:sldMasterIdLst>
  <p:sldIdLst>
    <p:sldId xmlns:r="http://schemas.openxmlformats.org/officeDocument/2006/relationships" id="256" r:id="R8b4730e286fc48d3"/>
    <p:sldId xmlns:r="http://schemas.openxmlformats.org/officeDocument/2006/relationships" id="257" r:id="R243fb0576085498b"/>
    <p:sldId xmlns:r="http://schemas.openxmlformats.org/officeDocument/2006/relationships" id="258" r:id="R1effcf2c19264115"/>
    <p:sldId xmlns:r="http://schemas.openxmlformats.org/officeDocument/2006/relationships" id="259" r:id="Ra680e4cf6c094a88"/>
    <p:sldId xmlns:r="http://schemas.openxmlformats.org/officeDocument/2006/relationships" id="260" r:id="R8157845c6c414780"/>
    <p:sldId xmlns:r="http://schemas.openxmlformats.org/officeDocument/2006/relationships" id="261" r:id="R66df6b51d2d14033"/>
    <p:sldId xmlns:r="http://schemas.openxmlformats.org/officeDocument/2006/relationships" id="262" r:id="R8885c81ade894f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53d4497594e26" /><Relationship Type="http://schemas.openxmlformats.org/officeDocument/2006/relationships/slide" Target="/ppt/slides/slide1.xml" Id="R8b4730e286fc48d3" /><Relationship Type="http://schemas.openxmlformats.org/officeDocument/2006/relationships/slide" Target="/ppt/slides/slide2.xml" Id="R243fb0576085498b" /><Relationship Type="http://schemas.openxmlformats.org/officeDocument/2006/relationships/slide" Target="/ppt/slides/slide3.xml" Id="R1effcf2c19264115" /><Relationship Type="http://schemas.openxmlformats.org/officeDocument/2006/relationships/slide" Target="/ppt/slides/slide4.xml" Id="Ra680e4cf6c094a88" /><Relationship Type="http://schemas.openxmlformats.org/officeDocument/2006/relationships/slide" Target="/ppt/slides/slide5.xml" Id="R8157845c6c414780" /><Relationship Type="http://schemas.openxmlformats.org/officeDocument/2006/relationships/slide" Target="/ppt/slides/slide6.xml" Id="R66df6b51d2d14033" /><Relationship Type="http://schemas.openxmlformats.org/officeDocument/2006/relationships/slide" Target="/ppt/slides/slide7.xml" Id="R8885c81ade894f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b312191cd41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e152f700d4102" /><Relationship Type="http://schemas.openxmlformats.org/officeDocument/2006/relationships/theme" Target="/ppt/slideMasters/theme/theme1.xml" Id="R87d442032dc34c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7e152f700d41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8371457fd4b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62350f472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8427ca0024a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fb2cdb5d1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f57f0784b44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909c1bc4e46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08738c49640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16 219 366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−219 259 849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1 823 586 710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15 192 717 137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17 219 729 991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 3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 1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 1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post@canica.no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www.canica.no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