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c324dc85344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1e4ecdbcb4b32"/>
  </p:sldMasterIdLst>
  <p:sldIdLst>
    <p:sldId xmlns:r="http://schemas.openxmlformats.org/officeDocument/2006/relationships" id="256" r:id="Redee01ef23be472c"/>
    <p:sldId xmlns:r="http://schemas.openxmlformats.org/officeDocument/2006/relationships" id="257" r:id="R80ad113c91034620"/>
    <p:sldId xmlns:r="http://schemas.openxmlformats.org/officeDocument/2006/relationships" id="258" r:id="R10a66096327c4584"/>
    <p:sldId xmlns:r="http://schemas.openxmlformats.org/officeDocument/2006/relationships" id="259" r:id="R4c2a4eb8681d409c"/>
    <p:sldId xmlns:r="http://schemas.openxmlformats.org/officeDocument/2006/relationships" id="260" r:id="R7c3a756721c94688"/>
    <p:sldId xmlns:r="http://schemas.openxmlformats.org/officeDocument/2006/relationships" id="261" r:id="Rdecc6463bf834d3e"/>
    <p:sldId xmlns:r="http://schemas.openxmlformats.org/officeDocument/2006/relationships" id="262" r:id="R68016116ac07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1e4ecdbcb4b32" /><Relationship Type="http://schemas.openxmlformats.org/officeDocument/2006/relationships/slide" Target="/ppt/slides/slide1.xml" Id="Redee01ef23be472c" /><Relationship Type="http://schemas.openxmlformats.org/officeDocument/2006/relationships/slide" Target="/ppt/slides/slide2.xml" Id="R80ad113c91034620" /><Relationship Type="http://schemas.openxmlformats.org/officeDocument/2006/relationships/slide" Target="/ppt/slides/slide3.xml" Id="R10a66096327c4584" /><Relationship Type="http://schemas.openxmlformats.org/officeDocument/2006/relationships/slide" Target="/ppt/slides/slide4.xml" Id="R4c2a4eb8681d409c" /><Relationship Type="http://schemas.openxmlformats.org/officeDocument/2006/relationships/slide" Target="/ppt/slides/slide5.xml" Id="R7c3a756721c94688" /><Relationship Type="http://schemas.openxmlformats.org/officeDocument/2006/relationships/slide" Target="/ppt/slides/slide6.xml" Id="Rdecc6463bf834d3e" /><Relationship Type="http://schemas.openxmlformats.org/officeDocument/2006/relationships/slide" Target="/ppt/slides/slide7.xml" Id="R68016116ac07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073c87529e42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d0dfa42b845e7" /><Relationship Type="http://schemas.openxmlformats.org/officeDocument/2006/relationships/theme" Target="/ppt/slideMasters/theme/theme1.xml" Id="R7f69901c47cc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7d0dfa42b845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7877a0801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7df7d8314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d0d16af68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343ce0153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108eda75a4e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c7a3ed75749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67329d2fb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11 438 873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SIRI BEATE  –  86,6 %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 –  13,4 %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