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f112f91e5448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f9a10c8d1b4654"/>
  </p:sldMasterIdLst>
  <p:sldIdLst>
    <p:sldId xmlns:r="http://schemas.openxmlformats.org/officeDocument/2006/relationships" id="256" r:id="Rc8449ba84137497f"/>
    <p:sldId xmlns:r="http://schemas.openxmlformats.org/officeDocument/2006/relationships" id="257" r:id="R611862eb8b564ffe"/>
    <p:sldId xmlns:r="http://schemas.openxmlformats.org/officeDocument/2006/relationships" id="258" r:id="Rf714da3c5a1e40bd"/>
    <p:sldId xmlns:r="http://schemas.openxmlformats.org/officeDocument/2006/relationships" id="259" r:id="Rd83a0b11af9149e2"/>
    <p:sldId xmlns:r="http://schemas.openxmlformats.org/officeDocument/2006/relationships" id="260" r:id="R140eb596388f483f"/>
    <p:sldId xmlns:r="http://schemas.openxmlformats.org/officeDocument/2006/relationships" id="261" r:id="R44b9b341b87a4b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f9a10c8d1b4654" /><Relationship Type="http://schemas.openxmlformats.org/officeDocument/2006/relationships/slide" Target="/ppt/slides/slide1.xml" Id="Rc8449ba84137497f" /><Relationship Type="http://schemas.openxmlformats.org/officeDocument/2006/relationships/slide" Target="/ppt/slides/slide2.xml" Id="R611862eb8b564ffe" /><Relationship Type="http://schemas.openxmlformats.org/officeDocument/2006/relationships/slide" Target="/ppt/slides/slide3.xml" Id="Rf714da3c5a1e40bd" /><Relationship Type="http://schemas.openxmlformats.org/officeDocument/2006/relationships/slide" Target="/ppt/slides/slide4.xml" Id="Rd83a0b11af9149e2" /><Relationship Type="http://schemas.openxmlformats.org/officeDocument/2006/relationships/slide" Target="/ppt/slides/slide5.xml" Id="R140eb596388f483f" /><Relationship Type="http://schemas.openxmlformats.org/officeDocument/2006/relationships/slide" Target="/ppt/slides/slide6.xml" Id="R44b9b341b87a4b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4b97a451fb43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49c92bf524409" /><Relationship Type="http://schemas.openxmlformats.org/officeDocument/2006/relationships/theme" Target="/ppt/slideMasters/theme/theme1.xml" Id="R7c755a747b2942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f49c92bf5244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31bd416d546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b286929c140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8e16f894545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78c9f763747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2d8085c2a4e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836180a9440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ADB-SENTERET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27 17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post@adb-senteret.no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www.adb-senteret.no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938 683 913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