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a34d6cf10342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ac9062ba944077"/>
  </p:sldMasterIdLst>
  <p:sldIdLst>
    <p:sldId xmlns:r="http://schemas.openxmlformats.org/officeDocument/2006/relationships" id="256" r:id="Rc0ffb42430674307"/>
    <p:sldId xmlns:r="http://schemas.openxmlformats.org/officeDocument/2006/relationships" id="257" r:id="Rc99cbc440c3d4410"/>
    <p:sldId xmlns:r="http://schemas.openxmlformats.org/officeDocument/2006/relationships" id="258" r:id="Rc9bbd1ed5ade4d69"/>
    <p:sldId xmlns:r="http://schemas.openxmlformats.org/officeDocument/2006/relationships" id="259" r:id="Rfbe1fb149eea44a2"/>
    <p:sldId xmlns:r="http://schemas.openxmlformats.org/officeDocument/2006/relationships" id="260" r:id="R9dc3f38e8536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c9062ba944077" /><Relationship Type="http://schemas.openxmlformats.org/officeDocument/2006/relationships/slide" Target="/ppt/slides/slide1.xml" Id="Rc0ffb42430674307" /><Relationship Type="http://schemas.openxmlformats.org/officeDocument/2006/relationships/slide" Target="/ppt/slides/slide2.xml" Id="Rc99cbc440c3d4410" /><Relationship Type="http://schemas.openxmlformats.org/officeDocument/2006/relationships/slide" Target="/ppt/slides/slide3.xml" Id="Rc9bbd1ed5ade4d69" /><Relationship Type="http://schemas.openxmlformats.org/officeDocument/2006/relationships/slide" Target="/ppt/slides/slide4.xml" Id="Rfbe1fb149eea44a2" /><Relationship Type="http://schemas.openxmlformats.org/officeDocument/2006/relationships/slide" Target="/ppt/slides/slide5.xml" Id="R9dc3f38e8536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25b7b996c40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ff7a4c5dd4f96" /><Relationship Type="http://schemas.openxmlformats.org/officeDocument/2006/relationships/theme" Target="/ppt/slideMasters/theme/theme1.xml" Id="Rf2f163971827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5ff7a4c5dd4f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70ed1ac65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47b0a40e24c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998e1177b43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13c2422ad49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96bdc93d840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KOMMUNE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938 679 088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