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92a89645d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6f8b91d847407a"/>
  </p:sldMasterIdLst>
  <p:sldIdLst>
    <p:sldId xmlns:r="http://schemas.openxmlformats.org/officeDocument/2006/relationships" id="256" r:id="Reb27f8c7cc3442d8"/>
    <p:sldId xmlns:r="http://schemas.openxmlformats.org/officeDocument/2006/relationships" id="257" r:id="Rd487ab5f1b5d4422"/>
    <p:sldId xmlns:r="http://schemas.openxmlformats.org/officeDocument/2006/relationships" id="258" r:id="Re49cab9a98da4da8"/>
    <p:sldId xmlns:r="http://schemas.openxmlformats.org/officeDocument/2006/relationships" id="259" r:id="Rfc1426d676954c2f"/>
    <p:sldId xmlns:r="http://schemas.openxmlformats.org/officeDocument/2006/relationships" id="260" r:id="Re72bab207f0548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f8b91d847407a" /><Relationship Type="http://schemas.openxmlformats.org/officeDocument/2006/relationships/slide" Target="/ppt/slides/slide1.xml" Id="Reb27f8c7cc3442d8" /><Relationship Type="http://schemas.openxmlformats.org/officeDocument/2006/relationships/slide" Target="/ppt/slides/slide2.xml" Id="Rd487ab5f1b5d4422" /><Relationship Type="http://schemas.openxmlformats.org/officeDocument/2006/relationships/slide" Target="/ppt/slides/slide3.xml" Id="Re49cab9a98da4da8" /><Relationship Type="http://schemas.openxmlformats.org/officeDocument/2006/relationships/slide" Target="/ppt/slides/slide4.xml" Id="Rfc1426d676954c2f" /><Relationship Type="http://schemas.openxmlformats.org/officeDocument/2006/relationships/slide" Target="/ppt/slides/slide5.xml" Id="Re72bab207f0548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86768d4de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f661515004cd4" /><Relationship Type="http://schemas.openxmlformats.org/officeDocument/2006/relationships/theme" Target="/ppt/slideMasters/theme/theme1.xml" Id="R1c5e737495ae42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bf66151500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5e70d6a0c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3e9aa0174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003e5595d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c7e8c6ddb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f94e9a01544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KOMMUNALE PENSJONSKASSE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65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938 548 560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