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85d69eff767459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65a9ba6fdf0456e"/>
  </p:sldMasterIdLst>
  <p:sldIdLst>
    <p:sldId xmlns:r="http://schemas.openxmlformats.org/officeDocument/2006/relationships" id="256" r:id="R953a82b9066b456e"/>
    <p:sldId xmlns:r="http://schemas.openxmlformats.org/officeDocument/2006/relationships" id="257" r:id="R7937d4dcccc1489f"/>
    <p:sldId xmlns:r="http://schemas.openxmlformats.org/officeDocument/2006/relationships" id="258" r:id="Rfcde7d0d1516437c"/>
    <p:sldId xmlns:r="http://schemas.openxmlformats.org/officeDocument/2006/relationships" id="259" r:id="Rde67276d599740a0"/>
    <p:sldId xmlns:r="http://schemas.openxmlformats.org/officeDocument/2006/relationships" id="260" r:id="R9553220956214594"/>
    <p:sldId xmlns:r="http://schemas.openxmlformats.org/officeDocument/2006/relationships" id="261" r:id="R2dd0a86ffa1c4b0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5a9ba6fdf0456e" /><Relationship Type="http://schemas.openxmlformats.org/officeDocument/2006/relationships/slide" Target="/ppt/slides/slide1.xml" Id="R953a82b9066b456e" /><Relationship Type="http://schemas.openxmlformats.org/officeDocument/2006/relationships/slide" Target="/ppt/slides/slide2.xml" Id="R7937d4dcccc1489f" /><Relationship Type="http://schemas.openxmlformats.org/officeDocument/2006/relationships/slide" Target="/ppt/slides/slide3.xml" Id="Rfcde7d0d1516437c" /><Relationship Type="http://schemas.openxmlformats.org/officeDocument/2006/relationships/slide" Target="/ppt/slides/slide4.xml" Id="Rde67276d599740a0" /><Relationship Type="http://schemas.openxmlformats.org/officeDocument/2006/relationships/slide" Target="/ppt/slides/slide5.xml" Id="R9553220956214594" /><Relationship Type="http://schemas.openxmlformats.org/officeDocument/2006/relationships/slide" Target="/ppt/slides/slide6.xml" Id="R2dd0a86ffa1c4b0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8bbe4e0837461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2f9fe2e52b4e4f" /><Relationship Type="http://schemas.openxmlformats.org/officeDocument/2006/relationships/theme" Target="/ppt/slideMasters/theme/theme1.xml" Id="R1f2ec7ffee7c489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f2f9fe2e52b4e4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b7d13ac37d4ab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03eb21a98e4cc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adcb40b7254b0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1ca696e2dc4de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60cbb4b14a43d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d45ef161fc427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STIFTELSEN DIAKONOVA HARALDSPLASS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DIAKONOVA HARALDSPLASS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STIFTELSEN DIAKONOVA HARALDSPLASS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DIAKONOVA HARALDSPLASS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DIAKONOVA HARALDSPLASS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DIAKONOVA HARALDSPLASS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249 321 269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56 213 522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13 869 487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301 121 912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1 710 667 142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DIAKONOVA HARALDSPLASS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Ulriksdal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5009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97 96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post@diakonova.no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www.diakonova.no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938 505 438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DIAKONOVA HARALDSPLASS</a:t>
            </a:r>
          </a:p>
        </p:txBody>
      </p:sp>
    </p:spTree>
  </p:cSld>
  <p:clrMapOvr>
    <a:masterClrMapping xmlns:a="http://schemas.openxmlformats.org/drawingml/2006/main"/>
  </p:clrMapOvr>
</p:sld>
</file>