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c234f528694d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37eb907a384ec1"/>
  </p:sldMasterIdLst>
  <p:sldIdLst>
    <p:sldId xmlns:r="http://schemas.openxmlformats.org/officeDocument/2006/relationships" id="256" r:id="R4d335b104dd74e29"/>
    <p:sldId xmlns:r="http://schemas.openxmlformats.org/officeDocument/2006/relationships" id="257" r:id="Rccc366da827645ab"/>
    <p:sldId xmlns:r="http://schemas.openxmlformats.org/officeDocument/2006/relationships" id="258" r:id="R8d39792356934236"/>
    <p:sldId xmlns:r="http://schemas.openxmlformats.org/officeDocument/2006/relationships" id="259" r:id="R129a66f777304ef4"/>
    <p:sldId xmlns:r="http://schemas.openxmlformats.org/officeDocument/2006/relationships" id="260" r:id="R8a3a799113db4657"/>
    <p:sldId xmlns:r="http://schemas.openxmlformats.org/officeDocument/2006/relationships" id="261" r:id="R926c5b2c0bf64bfa"/>
    <p:sldId xmlns:r="http://schemas.openxmlformats.org/officeDocument/2006/relationships" id="262" r:id="R43a9311b925547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37eb907a384ec1" /><Relationship Type="http://schemas.openxmlformats.org/officeDocument/2006/relationships/slide" Target="/ppt/slides/slide1.xml" Id="R4d335b104dd74e29" /><Relationship Type="http://schemas.openxmlformats.org/officeDocument/2006/relationships/slide" Target="/ppt/slides/slide2.xml" Id="Rccc366da827645ab" /><Relationship Type="http://schemas.openxmlformats.org/officeDocument/2006/relationships/slide" Target="/ppt/slides/slide3.xml" Id="R8d39792356934236" /><Relationship Type="http://schemas.openxmlformats.org/officeDocument/2006/relationships/slide" Target="/ppt/slides/slide4.xml" Id="R129a66f777304ef4" /><Relationship Type="http://schemas.openxmlformats.org/officeDocument/2006/relationships/slide" Target="/ppt/slides/slide5.xml" Id="R8a3a799113db4657" /><Relationship Type="http://schemas.openxmlformats.org/officeDocument/2006/relationships/slide" Target="/ppt/slides/slide6.xml" Id="R926c5b2c0bf64bfa" /><Relationship Type="http://schemas.openxmlformats.org/officeDocument/2006/relationships/slide" Target="/ppt/slides/slide7.xml" Id="R43a9311b925547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22b927841945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39c26db494eb9" /><Relationship Type="http://schemas.openxmlformats.org/officeDocument/2006/relationships/theme" Target="/ppt/slideMasters/theme/theme1.xml" Id="R8d58abaa1f5047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d39c26db494e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9b7a752b249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2fa47caa140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c0a3dad2e43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457635e584b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df93d9c3e47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4f64460e24c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cb7da73b142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WENAASGRUPPEN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WENAASGRUPPEN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2 854 358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−10 182 725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1 103 581 508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6 773 714 138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13 200 581 499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1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2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FJELLROSE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KALDTIND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LAXX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LEWEST AS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Sørsidevegen 1740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938 455 384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