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cae57ec3b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85249c0fe4991"/>
  </p:sldMasterIdLst>
  <p:sldIdLst>
    <p:sldId xmlns:r="http://schemas.openxmlformats.org/officeDocument/2006/relationships" id="256" r:id="Rfebab1a644084c8b"/>
    <p:sldId xmlns:r="http://schemas.openxmlformats.org/officeDocument/2006/relationships" id="257" r:id="R39c82d439a5a478f"/>
    <p:sldId xmlns:r="http://schemas.openxmlformats.org/officeDocument/2006/relationships" id="258" r:id="Rf4cc34d8f9854e38"/>
    <p:sldId xmlns:r="http://schemas.openxmlformats.org/officeDocument/2006/relationships" id="259" r:id="R28134017473e42d5"/>
    <p:sldId xmlns:r="http://schemas.openxmlformats.org/officeDocument/2006/relationships" id="260" r:id="Rd90344e7bb134418"/>
    <p:sldId xmlns:r="http://schemas.openxmlformats.org/officeDocument/2006/relationships" id="261" r:id="R9bc36f623ee541d9"/>
    <p:sldId xmlns:r="http://schemas.openxmlformats.org/officeDocument/2006/relationships" id="262" r:id="R331fd3da9ed7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85249c0fe4991" /><Relationship Type="http://schemas.openxmlformats.org/officeDocument/2006/relationships/slide" Target="/ppt/slides/slide1.xml" Id="Rfebab1a644084c8b" /><Relationship Type="http://schemas.openxmlformats.org/officeDocument/2006/relationships/slide" Target="/ppt/slides/slide2.xml" Id="R39c82d439a5a478f" /><Relationship Type="http://schemas.openxmlformats.org/officeDocument/2006/relationships/slide" Target="/ppt/slides/slide3.xml" Id="Rf4cc34d8f9854e38" /><Relationship Type="http://schemas.openxmlformats.org/officeDocument/2006/relationships/slide" Target="/ppt/slides/slide4.xml" Id="R28134017473e42d5" /><Relationship Type="http://schemas.openxmlformats.org/officeDocument/2006/relationships/slide" Target="/ppt/slides/slide5.xml" Id="Rd90344e7bb134418" /><Relationship Type="http://schemas.openxmlformats.org/officeDocument/2006/relationships/slide" Target="/ppt/slides/slide6.xml" Id="R9bc36f623ee541d9" /><Relationship Type="http://schemas.openxmlformats.org/officeDocument/2006/relationships/slide" Target="/ppt/slides/slide7.xml" Id="R331fd3da9ed7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f22824f9c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1a2c3faf4cf5" /><Relationship Type="http://schemas.openxmlformats.org/officeDocument/2006/relationships/theme" Target="/ppt/slideMasters/theme/theme1.xml" Id="Rde695bac9c8a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11a2c3faf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cd854878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f666bdbcc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229cece4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d0c6a9c8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2da9ed76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50d83b6b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0e117374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ERNST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48 893 436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