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cd4b0d94d446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b04f86e31f4e2a"/>
  </p:sldMasterIdLst>
  <p:sldIdLst>
    <p:sldId xmlns:r="http://schemas.openxmlformats.org/officeDocument/2006/relationships" id="256" r:id="R1a92941cad764717"/>
    <p:sldId xmlns:r="http://schemas.openxmlformats.org/officeDocument/2006/relationships" id="257" r:id="Rbe380567d09b460b"/>
    <p:sldId xmlns:r="http://schemas.openxmlformats.org/officeDocument/2006/relationships" id="258" r:id="R1d57f5f937d144a7"/>
    <p:sldId xmlns:r="http://schemas.openxmlformats.org/officeDocument/2006/relationships" id="259" r:id="R7d60b43d79544b34"/>
    <p:sldId xmlns:r="http://schemas.openxmlformats.org/officeDocument/2006/relationships" id="260" r:id="R0902fe04202347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b04f86e31f4e2a" /><Relationship Type="http://schemas.openxmlformats.org/officeDocument/2006/relationships/slide" Target="/ppt/slides/slide1.xml" Id="R1a92941cad764717" /><Relationship Type="http://schemas.openxmlformats.org/officeDocument/2006/relationships/slide" Target="/ppt/slides/slide2.xml" Id="Rbe380567d09b460b" /><Relationship Type="http://schemas.openxmlformats.org/officeDocument/2006/relationships/slide" Target="/ppt/slides/slide3.xml" Id="R1d57f5f937d144a7" /><Relationship Type="http://schemas.openxmlformats.org/officeDocument/2006/relationships/slide" Target="/ppt/slides/slide4.xml" Id="R7d60b43d79544b34" /><Relationship Type="http://schemas.openxmlformats.org/officeDocument/2006/relationships/slide" Target="/ppt/slides/slide5.xml" Id="R0902fe04202347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d414e7fd0346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abbdb4dd64244" /><Relationship Type="http://schemas.openxmlformats.org/officeDocument/2006/relationships/theme" Target="/ppt/slideMasters/theme/theme1.xml" Id="R3ea155f589ad41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cabbdb4dd642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28dfb141145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2405e08874d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a8c57dd5241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49ed5f92047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36a8baacc43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HELIHAB.COM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HELIHAB.COM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938 071 713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