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308369bde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e88b90d1d4415"/>
  </p:sldMasterIdLst>
  <p:sldIdLst>
    <p:sldId xmlns:r="http://schemas.openxmlformats.org/officeDocument/2006/relationships" id="256" r:id="R784c1cab1bb3425c"/>
    <p:sldId xmlns:r="http://schemas.openxmlformats.org/officeDocument/2006/relationships" id="257" r:id="R2cf50a94b192459b"/>
    <p:sldId xmlns:r="http://schemas.openxmlformats.org/officeDocument/2006/relationships" id="258" r:id="R9f828dc906b847e5"/>
    <p:sldId xmlns:r="http://schemas.openxmlformats.org/officeDocument/2006/relationships" id="259" r:id="Rdb8f26f7a4e34ad6"/>
    <p:sldId xmlns:r="http://schemas.openxmlformats.org/officeDocument/2006/relationships" id="260" r:id="R3359e75dadcd49c0"/>
    <p:sldId xmlns:r="http://schemas.openxmlformats.org/officeDocument/2006/relationships" id="261" r:id="Rb03d891b9bfb46a4"/>
    <p:sldId xmlns:r="http://schemas.openxmlformats.org/officeDocument/2006/relationships" id="262" r:id="R1f2777958496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e88b90d1d4415" /><Relationship Type="http://schemas.openxmlformats.org/officeDocument/2006/relationships/slide" Target="/ppt/slides/slide1.xml" Id="R784c1cab1bb3425c" /><Relationship Type="http://schemas.openxmlformats.org/officeDocument/2006/relationships/slide" Target="/ppt/slides/slide2.xml" Id="R2cf50a94b192459b" /><Relationship Type="http://schemas.openxmlformats.org/officeDocument/2006/relationships/slide" Target="/ppt/slides/slide3.xml" Id="R9f828dc906b847e5" /><Relationship Type="http://schemas.openxmlformats.org/officeDocument/2006/relationships/slide" Target="/ppt/slides/slide4.xml" Id="Rdb8f26f7a4e34ad6" /><Relationship Type="http://schemas.openxmlformats.org/officeDocument/2006/relationships/slide" Target="/ppt/slides/slide5.xml" Id="R3359e75dadcd49c0" /><Relationship Type="http://schemas.openxmlformats.org/officeDocument/2006/relationships/slide" Target="/ppt/slides/slide6.xml" Id="Rb03d891b9bfb46a4" /><Relationship Type="http://schemas.openxmlformats.org/officeDocument/2006/relationships/slide" Target="/ppt/slides/slide7.xml" Id="R1f2777958496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4c452c854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b47934e94ba3" /><Relationship Type="http://schemas.openxmlformats.org/officeDocument/2006/relationships/theme" Target="/ppt/slideMasters/theme/theme1.xml" Id="Rd679e4a7dce4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bb47934e9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9431667f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44fc71631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e6495b35d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d4cea9f6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a4d916d2f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ee7b4fba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bcd60870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