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a7af1a75e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5e529cf0f04c74"/>
  </p:sldMasterIdLst>
  <p:sldIdLst>
    <p:sldId xmlns:r="http://schemas.openxmlformats.org/officeDocument/2006/relationships" id="256" r:id="R2070ef1531224e9a"/>
    <p:sldId xmlns:r="http://schemas.openxmlformats.org/officeDocument/2006/relationships" id="257" r:id="Rae6c24bf5f9f408f"/>
    <p:sldId xmlns:r="http://schemas.openxmlformats.org/officeDocument/2006/relationships" id="258" r:id="R621e91875b814be7"/>
    <p:sldId xmlns:r="http://schemas.openxmlformats.org/officeDocument/2006/relationships" id="259" r:id="R732e3394acad4382"/>
    <p:sldId xmlns:r="http://schemas.openxmlformats.org/officeDocument/2006/relationships" id="260" r:id="Ra7bd2e68449e4612"/>
    <p:sldId xmlns:r="http://schemas.openxmlformats.org/officeDocument/2006/relationships" id="261" r:id="R3d984813d9f940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5e529cf0f04c74" /><Relationship Type="http://schemas.openxmlformats.org/officeDocument/2006/relationships/slide" Target="/ppt/slides/slide1.xml" Id="R2070ef1531224e9a" /><Relationship Type="http://schemas.openxmlformats.org/officeDocument/2006/relationships/slide" Target="/ppt/slides/slide2.xml" Id="Rae6c24bf5f9f408f" /><Relationship Type="http://schemas.openxmlformats.org/officeDocument/2006/relationships/slide" Target="/ppt/slides/slide3.xml" Id="R621e91875b814be7" /><Relationship Type="http://schemas.openxmlformats.org/officeDocument/2006/relationships/slide" Target="/ppt/slides/slide4.xml" Id="R732e3394acad4382" /><Relationship Type="http://schemas.openxmlformats.org/officeDocument/2006/relationships/slide" Target="/ppt/slides/slide5.xml" Id="Ra7bd2e68449e4612" /><Relationship Type="http://schemas.openxmlformats.org/officeDocument/2006/relationships/slide" Target="/ppt/slides/slide6.xml" Id="R3d984813d9f940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a6ba6e5fa2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407a813664d07" /><Relationship Type="http://schemas.openxmlformats.org/officeDocument/2006/relationships/theme" Target="/ppt/slideMasters/theme/theme1.xml" Id="Rcf9887420ce3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3407a813664d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824a981f8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9fc4a02b741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5bfecf1be42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86df42187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3cce8b92c4f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e0165677146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HELGELAND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HELGELAND  –  28,1 %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NORDEA NORGE VERDI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11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post@hsb.no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937 904 029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HELGELAND</a:t>
            </a:r>
          </a:p>
        </p:txBody>
      </p:sp>
    </p:spTree>
  </p:cSld>
  <p:clrMapOvr>
    <a:masterClrMapping xmlns:a="http://schemas.openxmlformats.org/drawingml/2006/main"/>
  </p:clrMapOvr>
</p:sld>
</file>