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d5ae41ded474f9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fc818b050384a16"/>
  </p:sldMasterIdLst>
  <p:sldIdLst>
    <p:sldId xmlns:r="http://schemas.openxmlformats.org/officeDocument/2006/relationships" id="256" r:id="R7dfbcd11eb8c4469"/>
    <p:sldId xmlns:r="http://schemas.openxmlformats.org/officeDocument/2006/relationships" id="257" r:id="Rbeb36d6610dc47de"/>
    <p:sldId xmlns:r="http://schemas.openxmlformats.org/officeDocument/2006/relationships" id="258" r:id="R3eb773570e37402c"/>
    <p:sldId xmlns:r="http://schemas.openxmlformats.org/officeDocument/2006/relationships" id="259" r:id="R31bd25a9a3754372"/>
    <p:sldId xmlns:r="http://schemas.openxmlformats.org/officeDocument/2006/relationships" id="260" r:id="R32d17b69429d45a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c818b050384a16" /><Relationship Type="http://schemas.openxmlformats.org/officeDocument/2006/relationships/slide" Target="/ppt/slides/slide1.xml" Id="R7dfbcd11eb8c4469" /><Relationship Type="http://schemas.openxmlformats.org/officeDocument/2006/relationships/slide" Target="/ppt/slides/slide2.xml" Id="Rbeb36d6610dc47de" /><Relationship Type="http://schemas.openxmlformats.org/officeDocument/2006/relationships/slide" Target="/ppt/slides/slide3.xml" Id="R3eb773570e37402c" /><Relationship Type="http://schemas.openxmlformats.org/officeDocument/2006/relationships/slide" Target="/ppt/slides/slide4.xml" Id="R31bd25a9a3754372" /><Relationship Type="http://schemas.openxmlformats.org/officeDocument/2006/relationships/slide" Target="/ppt/slides/slide5.xml" Id="R32d17b69429d45a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6219e2d4d2488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0f8048a1e4409a" /><Relationship Type="http://schemas.openxmlformats.org/officeDocument/2006/relationships/theme" Target="/ppt/slideMasters/theme/theme1.xml" Id="Rc316beed9e24447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a0f8048a1e4409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34da12819f4b2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92d046e320442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aa7fce19a84b2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5ac5d2e76c43b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d0bcd18dc947a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BJUGN SPAREBANK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BJUGN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BJUGN SPAREBANK ble etablert [år] og holder til i Bjugn.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BJUGN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BJUGN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BJUGN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Alf Nebbs gate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7160 Bjugn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51 66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post@bjugn-sparebank.no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www.bjugn-sparebank.no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937 902 085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BJUGN SPAREBANK</a:t>
            </a:r>
          </a:p>
        </p:txBody>
      </p:sp>
    </p:spTree>
  </p:cSld>
  <p:clrMapOvr>
    <a:masterClrMapping xmlns:a="http://schemas.openxmlformats.org/drawingml/2006/main"/>
  </p:clrMapOvr>
</p:sld>
</file>