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aa2f3367d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9518b48874fa7"/>
  </p:sldMasterIdLst>
  <p:sldIdLst>
    <p:sldId xmlns:r="http://schemas.openxmlformats.org/officeDocument/2006/relationships" id="256" r:id="R9845033844f64fa4"/>
    <p:sldId xmlns:r="http://schemas.openxmlformats.org/officeDocument/2006/relationships" id="257" r:id="R7effccd5a2a34a29"/>
    <p:sldId xmlns:r="http://schemas.openxmlformats.org/officeDocument/2006/relationships" id="258" r:id="Ra94048fd458b495c"/>
    <p:sldId xmlns:r="http://schemas.openxmlformats.org/officeDocument/2006/relationships" id="259" r:id="R47a616fbc7d74f13"/>
    <p:sldId xmlns:r="http://schemas.openxmlformats.org/officeDocument/2006/relationships" id="260" r:id="R18cf35b37c47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9518b48874fa7" /><Relationship Type="http://schemas.openxmlformats.org/officeDocument/2006/relationships/slide" Target="/ppt/slides/slide1.xml" Id="R9845033844f64fa4" /><Relationship Type="http://schemas.openxmlformats.org/officeDocument/2006/relationships/slide" Target="/ppt/slides/slide2.xml" Id="R7effccd5a2a34a29" /><Relationship Type="http://schemas.openxmlformats.org/officeDocument/2006/relationships/slide" Target="/ppt/slides/slide3.xml" Id="Ra94048fd458b495c" /><Relationship Type="http://schemas.openxmlformats.org/officeDocument/2006/relationships/slide" Target="/ppt/slides/slide4.xml" Id="R47a616fbc7d74f13" /><Relationship Type="http://schemas.openxmlformats.org/officeDocument/2006/relationships/slide" Target="/ppt/slides/slide5.xml" Id="R18cf35b37c47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cd6570623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5e26a7e94386" /><Relationship Type="http://schemas.openxmlformats.org/officeDocument/2006/relationships/theme" Target="/ppt/slideMasters/theme/theme1.xml" Id="R36ef386d42b3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c5e26a7e9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c9ef9f01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16be7d27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bfc6563d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1e364cbe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e4b486341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