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46563da44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f9040dd0914f92"/>
  </p:sldMasterIdLst>
  <p:sldIdLst>
    <p:sldId xmlns:r="http://schemas.openxmlformats.org/officeDocument/2006/relationships" id="256" r:id="R8be7b13547ba4608"/>
    <p:sldId xmlns:r="http://schemas.openxmlformats.org/officeDocument/2006/relationships" id="257" r:id="R5e86b507b3f14f6c"/>
    <p:sldId xmlns:r="http://schemas.openxmlformats.org/officeDocument/2006/relationships" id="258" r:id="R55f0d0f826a443d9"/>
    <p:sldId xmlns:r="http://schemas.openxmlformats.org/officeDocument/2006/relationships" id="259" r:id="R40794125c75b413c"/>
    <p:sldId xmlns:r="http://schemas.openxmlformats.org/officeDocument/2006/relationships" id="260" r:id="R26f0442fe83742a9"/>
    <p:sldId xmlns:r="http://schemas.openxmlformats.org/officeDocument/2006/relationships" id="261" r:id="Rdec004bff275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9040dd0914f92" /><Relationship Type="http://schemas.openxmlformats.org/officeDocument/2006/relationships/slide" Target="/ppt/slides/slide1.xml" Id="R8be7b13547ba4608" /><Relationship Type="http://schemas.openxmlformats.org/officeDocument/2006/relationships/slide" Target="/ppt/slides/slide2.xml" Id="R5e86b507b3f14f6c" /><Relationship Type="http://schemas.openxmlformats.org/officeDocument/2006/relationships/slide" Target="/ppt/slides/slide3.xml" Id="R55f0d0f826a443d9" /><Relationship Type="http://schemas.openxmlformats.org/officeDocument/2006/relationships/slide" Target="/ppt/slides/slide4.xml" Id="R40794125c75b413c" /><Relationship Type="http://schemas.openxmlformats.org/officeDocument/2006/relationships/slide" Target="/ppt/slides/slide5.xml" Id="R26f0442fe83742a9" /><Relationship Type="http://schemas.openxmlformats.org/officeDocument/2006/relationships/slide" Target="/ppt/slides/slide6.xml" Id="Rdec004bff275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679867463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a24b03deb4343" /><Relationship Type="http://schemas.openxmlformats.org/officeDocument/2006/relationships/theme" Target="/ppt/slideMasters/theme/theme1.xml" Id="R94712957c68945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a24b03deb43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28ced2a5543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918dc217c4d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8e7e6095f4f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e63dac3b540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ed674812b47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e85fa4709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nordvest@snv.no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