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1353e209f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83fc9b5414fa8"/>
  </p:sldMasterIdLst>
  <p:sldIdLst>
    <p:sldId xmlns:r="http://schemas.openxmlformats.org/officeDocument/2006/relationships" id="256" r:id="Rddb90f4fd16048b2"/>
    <p:sldId xmlns:r="http://schemas.openxmlformats.org/officeDocument/2006/relationships" id="257" r:id="R1a0c71f3ac5943f1"/>
    <p:sldId xmlns:r="http://schemas.openxmlformats.org/officeDocument/2006/relationships" id="258" r:id="R500528174c7944da"/>
    <p:sldId xmlns:r="http://schemas.openxmlformats.org/officeDocument/2006/relationships" id="259" r:id="R3cfa62b3068e4781"/>
    <p:sldId xmlns:r="http://schemas.openxmlformats.org/officeDocument/2006/relationships" id="260" r:id="R8e3ca045035246c6"/>
    <p:sldId xmlns:r="http://schemas.openxmlformats.org/officeDocument/2006/relationships" id="261" r:id="R1b8c8c591857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83fc9b5414fa8" /><Relationship Type="http://schemas.openxmlformats.org/officeDocument/2006/relationships/slide" Target="/ppt/slides/slide1.xml" Id="Rddb90f4fd16048b2" /><Relationship Type="http://schemas.openxmlformats.org/officeDocument/2006/relationships/slide" Target="/ppt/slides/slide2.xml" Id="R1a0c71f3ac5943f1" /><Relationship Type="http://schemas.openxmlformats.org/officeDocument/2006/relationships/slide" Target="/ppt/slides/slide3.xml" Id="R500528174c7944da" /><Relationship Type="http://schemas.openxmlformats.org/officeDocument/2006/relationships/slide" Target="/ppt/slides/slide4.xml" Id="R3cfa62b3068e4781" /><Relationship Type="http://schemas.openxmlformats.org/officeDocument/2006/relationships/slide" Target="/ppt/slides/slide5.xml" Id="R8e3ca045035246c6" /><Relationship Type="http://schemas.openxmlformats.org/officeDocument/2006/relationships/slide" Target="/ppt/slides/slide6.xml" Id="R1b8c8c591857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092415ead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808f568d4535" /><Relationship Type="http://schemas.openxmlformats.org/officeDocument/2006/relationships/theme" Target="/ppt/slideMasters/theme/theme1.xml" Id="R2f05b2aaa037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9808f568d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470c8791d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895111ef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8e29814b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99c747803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6f90b63b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a0c7d35a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