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7e64c00eb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ef09bd14c48b4"/>
  </p:sldMasterIdLst>
  <p:sldIdLst>
    <p:sldId xmlns:r="http://schemas.openxmlformats.org/officeDocument/2006/relationships" id="256" r:id="R4e87e522b4154f17"/>
    <p:sldId xmlns:r="http://schemas.openxmlformats.org/officeDocument/2006/relationships" id="257" r:id="Rd4c022ca17c34dee"/>
    <p:sldId xmlns:r="http://schemas.openxmlformats.org/officeDocument/2006/relationships" id="258" r:id="R13b9113dae504f85"/>
    <p:sldId xmlns:r="http://schemas.openxmlformats.org/officeDocument/2006/relationships" id="259" r:id="Rcbca4b35ae7b4c61"/>
    <p:sldId xmlns:r="http://schemas.openxmlformats.org/officeDocument/2006/relationships" id="260" r:id="R790384a2757048d8"/>
    <p:sldId xmlns:r="http://schemas.openxmlformats.org/officeDocument/2006/relationships" id="261" r:id="Re69b9605b4fb45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ef09bd14c48b4" /><Relationship Type="http://schemas.openxmlformats.org/officeDocument/2006/relationships/slide" Target="/ppt/slides/slide1.xml" Id="R4e87e522b4154f17" /><Relationship Type="http://schemas.openxmlformats.org/officeDocument/2006/relationships/slide" Target="/ppt/slides/slide2.xml" Id="Rd4c022ca17c34dee" /><Relationship Type="http://schemas.openxmlformats.org/officeDocument/2006/relationships/slide" Target="/ppt/slides/slide3.xml" Id="R13b9113dae504f85" /><Relationship Type="http://schemas.openxmlformats.org/officeDocument/2006/relationships/slide" Target="/ppt/slides/slide4.xml" Id="Rcbca4b35ae7b4c61" /><Relationship Type="http://schemas.openxmlformats.org/officeDocument/2006/relationships/slide" Target="/ppt/slides/slide5.xml" Id="R790384a2757048d8" /><Relationship Type="http://schemas.openxmlformats.org/officeDocument/2006/relationships/slide" Target="/ppt/slides/slide6.xml" Id="Re69b9605b4fb45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79e102dfa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79334cb6243e5" /><Relationship Type="http://schemas.openxmlformats.org/officeDocument/2006/relationships/theme" Target="/ppt/slideMasters/theme/theme1.xml" Id="Redc1f68e8e63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79334cb62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f2dc4a0b1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f61c13ba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6240b44d1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422ab1abb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05361b741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7e172646c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SØR-NORGE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Tranes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20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