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3e7f99a51a4d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9c9a9210194859"/>
  </p:sldMasterIdLst>
  <p:sldIdLst>
    <p:sldId xmlns:r="http://schemas.openxmlformats.org/officeDocument/2006/relationships" id="256" r:id="Rdc0ba60583894163"/>
    <p:sldId xmlns:r="http://schemas.openxmlformats.org/officeDocument/2006/relationships" id="257" r:id="R9b6bf7cbfaa645b9"/>
    <p:sldId xmlns:r="http://schemas.openxmlformats.org/officeDocument/2006/relationships" id="258" r:id="Ra1b51734016c4dc0"/>
    <p:sldId xmlns:r="http://schemas.openxmlformats.org/officeDocument/2006/relationships" id="259" r:id="Rfec86bfc7643475e"/>
    <p:sldId xmlns:r="http://schemas.openxmlformats.org/officeDocument/2006/relationships" id="260" r:id="Rd17e14f0b21f4ac3"/>
    <p:sldId xmlns:r="http://schemas.openxmlformats.org/officeDocument/2006/relationships" id="261" r:id="Rdc9e9444e8444c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9c9a9210194859" /><Relationship Type="http://schemas.openxmlformats.org/officeDocument/2006/relationships/slide" Target="/ppt/slides/slide1.xml" Id="Rdc0ba60583894163" /><Relationship Type="http://schemas.openxmlformats.org/officeDocument/2006/relationships/slide" Target="/ppt/slides/slide2.xml" Id="R9b6bf7cbfaa645b9" /><Relationship Type="http://schemas.openxmlformats.org/officeDocument/2006/relationships/slide" Target="/ppt/slides/slide3.xml" Id="Ra1b51734016c4dc0" /><Relationship Type="http://schemas.openxmlformats.org/officeDocument/2006/relationships/slide" Target="/ppt/slides/slide4.xml" Id="Rfec86bfc7643475e" /><Relationship Type="http://schemas.openxmlformats.org/officeDocument/2006/relationships/slide" Target="/ppt/slides/slide5.xml" Id="Rd17e14f0b21f4ac3" /><Relationship Type="http://schemas.openxmlformats.org/officeDocument/2006/relationships/slide" Target="/ppt/slides/slide6.xml" Id="Rdc9e9444e8444c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f06f5a8f454d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98a4f7c264a91" /><Relationship Type="http://schemas.openxmlformats.org/officeDocument/2006/relationships/theme" Target="/ppt/slideMasters/theme/theme1.xml" Id="Rf4caa8adbdce4d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298a4f7c264a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42669e87149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32c4378614f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540e6b91a45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2ab6456ab41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b89ea067d40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89b8a6c5046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RINGERIKE HADELAND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RINGERIKE HADELAND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1-STIFTELSEN RINGERIKE  –  29,6 %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GRAN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JEVNAKER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torv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11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937 889 275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