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fa3265f33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c1f0a4bdb4d83"/>
  </p:sldMasterIdLst>
  <p:sldIdLst>
    <p:sldId xmlns:r="http://schemas.openxmlformats.org/officeDocument/2006/relationships" id="256" r:id="Rc64e2281f8e14da1"/>
    <p:sldId xmlns:r="http://schemas.openxmlformats.org/officeDocument/2006/relationships" id="257" r:id="R839771818e2b408b"/>
    <p:sldId xmlns:r="http://schemas.openxmlformats.org/officeDocument/2006/relationships" id="258" r:id="R763f443e0c4f4c97"/>
    <p:sldId xmlns:r="http://schemas.openxmlformats.org/officeDocument/2006/relationships" id="259" r:id="Rcaea920e4a274418"/>
    <p:sldId xmlns:r="http://schemas.openxmlformats.org/officeDocument/2006/relationships" id="260" r:id="R8a71140c2fc9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c1f0a4bdb4d83" /><Relationship Type="http://schemas.openxmlformats.org/officeDocument/2006/relationships/slide" Target="/ppt/slides/slide1.xml" Id="Rc64e2281f8e14da1" /><Relationship Type="http://schemas.openxmlformats.org/officeDocument/2006/relationships/slide" Target="/ppt/slides/slide2.xml" Id="R839771818e2b408b" /><Relationship Type="http://schemas.openxmlformats.org/officeDocument/2006/relationships/slide" Target="/ppt/slides/slide3.xml" Id="R763f443e0c4f4c97" /><Relationship Type="http://schemas.openxmlformats.org/officeDocument/2006/relationships/slide" Target="/ppt/slides/slide4.xml" Id="Rcaea920e4a274418" /><Relationship Type="http://schemas.openxmlformats.org/officeDocument/2006/relationships/slide" Target="/ppt/slides/slide5.xml" Id="R8a71140c2fc9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7ec17468e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637d80944b19" /><Relationship Type="http://schemas.openxmlformats.org/officeDocument/2006/relationships/theme" Target="/ppt/slideMasters/theme/theme1.xml" Id="Rc8cf94ae65bf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8637d8094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ad2bf9f4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ab2424e7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30ca78e7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aa3fefa0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08104476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