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64be5a1ef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f78339fa94336"/>
  </p:sldMasterIdLst>
  <p:sldIdLst>
    <p:sldId xmlns:r="http://schemas.openxmlformats.org/officeDocument/2006/relationships" id="256" r:id="R63ad80d5d99c4553"/>
    <p:sldId xmlns:r="http://schemas.openxmlformats.org/officeDocument/2006/relationships" id="257" r:id="R31c377f39b5c4af8"/>
    <p:sldId xmlns:r="http://schemas.openxmlformats.org/officeDocument/2006/relationships" id="258" r:id="R7b3563b6c9644053"/>
    <p:sldId xmlns:r="http://schemas.openxmlformats.org/officeDocument/2006/relationships" id="259" r:id="Rebc6d037d1334695"/>
    <p:sldId xmlns:r="http://schemas.openxmlformats.org/officeDocument/2006/relationships" id="260" r:id="Rc38f32391434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f78339fa94336" /><Relationship Type="http://schemas.openxmlformats.org/officeDocument/2006/relationships/slide" Target="/ppt/slides/slide1.xml" Id="R63ad80d5d99c4553" /><Relationship Type="http://schemas.openxmlformats.org/officeDocument/2006/relationships/slide" Target="/ppt/slides/slide2.xml" Id="R31c377f39b5c4af8" /><Relationship Type="http://schemas.openxmlformats.org/officeDocument/2006/relationships/slide" Target="/ppt/slides/slide3.xml" Id="R7b3563b6c9644053" /><Relationship Type="http://schemas.openxmlformats.org/officeDocument/2006/relationships/slide" Target="/ppt/slides/slide4.xml" Id="Rebc6d037d1334695" /><Relationship Type="http://schemas.openxmlformats.org/officeDocument/2006/relationships/slide" Target="/ppt/slides/slide5.xml" Id="Rc38f32391434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73b5dc49c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86b47ed04258" /><Relationship Type="http://schemas.openxmlformats.org/officeDocument/2006/relationships/theme" Target="/ppt/slideMasters/theme/theme1.xml" Id="R4093f6e0d16c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286b47ed0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f9144d1b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d86b4f58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46d8a4fe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7a1a7eff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31230d7a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