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22d30d646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2ce6d6634746c9"/>
  </p:sldMasterIdLst>
  <p:sldIdLst>
    <p:sldId xmlns:r="http://schemas.openxmlformats.org/officeDocument/2006/relationships" id="256" r:id="R824a44210d6b43ef"/>
    <p:sldId xmlns:r="http://schemas.openxmlformats.org/officeDocument/2006/relationships" id="257" r:id="Rb07d05f07a2f4218"/>
    <p:sldId xmlns:r="http://schemas.openxmlformats.org/officeDocument/2006/relationships" id="258" r:id="R3d507cc62e094524"/>
    <p:sldId xmlns:r="http://schemas.openxmlformats.org/officeDocument/2006/relationships" id="259" r:id="R2481c862170a4c37"/>
    <p:sldId xmlns:r="http://schemas.openxmlformats.org/officeDocument/2006/relationships" id="260" r:id="Rdc73a168bf954f78"/>
    <p:sldId xmlns:r="http://schemas.openxmlformats.org/officeDocument/2006/relationships" id="261" r:id="Rd8b431a2de7f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ce6d6634746c9" /><Relationship Type="http://schemas.openxmlformats.org/officeDocument/2006/relationships/slide" Target="/ppt/slides/slide1.xml" Id="R824a44210d6b43ef" /><Relationship Type="http://schemas.openxmlformats.org/officeDocument/2006/relationships/slide" Target="/ppt/slides/slide2.xml" Id="Rb07d05f07a2f4218" /><Relationship Type="http://schemas.openxmlformats.org/officeDocument/2006/relationships/slide" Target="/ppt/slides/slide3.xml" Id="R3d507cc62e094524" /><Relationship Type="http://schemas.openxmlformats.org/officeDocument/2006/relationships/slide" Target="/ppt/slides/slide4.xml" Id="R2481c862170a4c37" /><Relationship Type="http://schemas.openxmlformats.org/officeDocument/2006/relationships/slide" Target="/ppt/slides/slide5.xml" Id="Rdc73a168bf954f78" /><Relationship Type="http://schemas.openxmlformats.org/officeDocument/2006/relationships/slide" Target="/ppt/slides/slide6.xml" Id="Rd8b431a2de7f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3973ea071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63c114e8a4760" /><Relationship Type="http://schemas.openxmlformats.org/officeDocument/2006/relationships/theme" Target="/ppt/slideMasters/theme/theme1.xml" Id="R97dcb5bad5a042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163c114e8a47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3720f172c4f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5d17d48274d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df880e23d4a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02ede92d440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784ce709944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45a636dce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TRØGSTAD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SPAREBANK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148 682 000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55 798 000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796 057 000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5 264 501 000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937 885 377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