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748a93003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eb29a9ef1452f"/>
  </p:sldMasterIdLst>
  <p:sldIdLst>
    <p:sldId xmlns:r="http://schemas.openxmlformats.org/officeDocument/2006/relationships" id="256" r:id="Rbd3c24343b4d4a2c"/>
    <p:sldId xmlns:r="http://schemas.openxmlformats.org/officeDocument/2006/relationships" id="257" r:id="R40bf0312b306404b"/>
    <p:sldId xmlns:r="http://schemas.openxmlformats.org/officeDocument/2006/relationships" id="258" r:id="R6630b1be89cf4723"/>
    <p:sldId xmlns:r="http://schemas.openxmlformats.org/officeDocument/2006/relationships" id="259" r:id="R0428eb0c14b94900"/>
    <p:sldId xmlns:r="http://schemas.openxmlformats.org/officeDocument/2006/relationships" id="260" r:id="R962702d5bde245a4"/>
    <p:sldId xmlns:r="http://schemas.openxmlformats.org/officeDocument/2006/relationships" id="261" r:id="R4bb04a36149c4a2b"/>
    <p:sldId xmlns:r="http://schemas.openxmlformats.org/officeDocument/2006/relationships" id="262" r:id="Rf46104578397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eb29a9ef1452f" /><Relationship Type="http://schemas.openxmlformats.org/officeDocument/2006/relationships/slide" Target="/ppt/slides/slide1.xml" Id="Rbd3c24343b4d4a2c" /><Relationship Type="http://schemas.openxmlformats.org/officeDocument/2006/relationships/slide" Target="/ppt/slides/slide2.xml" Id="R40bf0312b306404b" /><Relationship Type="http://schemas.openxmlformats.org/officeDocument/2006/relationships/slide" Target="/ppt/slides/slide3.xml" Id="R6630b1be89cf4723" /><Relationship Type="http://schemas.openxmlformats.org/officeDocument/2006/relationships/slide" Target="/ppt/slides/slide4.xml" Id="R0428eb0c14b94900" /><Relationship Type="http://schemas.openxmlformats.org/officeDocument/2006/relationships/slide" Target="/ppt/slides/slide5.xml" Id="R962702d5bde245a4" /><Relationship Type="http://schemas.openxmlformats.org/officeDocument/2006/relationships/slide" Target="/ppt/slides/slide6.xml" Id="R4bb04a36149c4a2b" /><Relationship Type="http://schemas.openxmlformats.org/officeDocument/2006/relationships/slide" Target="/ppt/slides/slide7.xml" Id="Rf46104578397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8920d850a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d9ee803a4dc1" /><Relationship Type="http://schemas.openxmlformats.org/officeDocument/2006/relationships/theme" Target="/ppt/slideMasters/theme/theme1.xml" Id="Ra525c6ceab3f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ad9ee803a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34691dc2c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d9302bcb5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9cc62c553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69a44c370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e4e64886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226c4784741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f1ee37f5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