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c5e0e24d884b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752e18ec2b4953"/>
  </p:sldMasterIdLst>
  <p:sldIdLst>
    <p:sldId xmlns:r="http://schemas.openxmlformats.org/officeDocument/2006/relationships" id="256" r:id="R12a1a629482e452c"/>
    <p:sldId xmlns:r="http://schemas.openxmlformats.org/officeDocument/2006/relationships" id="257" r:id="R4aa0527025244896"/>
    <p:sldId xmlns:r="http://schemas.openxmlformats.org/officeDocument/2006/relationships" id="258" r:id="R306a17dabd40497f"/>
    <p:sldId xmlns:r="http://schemas.openxmlformats.org/officeDocument/2006/relationships" id="259" r:id="Rea438b79a8c64b35"/>
    <p:sldId xmlns:r="http://schemas.openxmlformats.org/officeDocument/2006/relationships" id="260" r:id="R788dc9b2fb8648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752e18ec2b4953" /><Relationship Type="http://schemas.openxmlformats.org/officeDocument/2006/relationships/slide" Target="/ppt/slides/slide1.xml" Id="R12a1a629482e452c" /><Relationship Type="http://schemas.openxmlformats.org/officeDocument/2006/relationships/slide" Target="/ppt/slides/slide2.xml" Id="R4aa0527025244896" /><Relationship Type="http://schemas.openxmlformats.org/officeDocument/2006/relationships/slide" Target="/ppt/slides/slide3.xml" Id="R306a17dabd40497f" /><Relationship Type="http://schemas.openxmlformats.org/officeDocument/2006/relationships/slide" Target="/ppt/slides/slide4.xml" Id="Rea438b79a8c64b35" /><Relationship Type="http://schemas.openxmlformats.org/officeDocument/2006/relationships/slide" Target="/ppt/slides/slide5.xml" Id="R788dc9b2fb8648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3e8cfbbec747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9e99b3e3bc4cb3" /><Relationship Type="http://schemas.openxmlformats.org/officeDocument/2006/relationships/theme" Target="/ppt/slideMasters/theme/theme1.xml" Id="R083a8748e8d64b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9e99b3e3bc4c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7ed3f4bec84c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a861dcf44749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cfd135267c44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8adc21eca447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8a4015060e41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HORIZONE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HORIZONE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HORIZONE AS ble etablert [år] og holder til i Buvika.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HORIZONE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HORIZONE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HORIZONE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Hammerslia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7350 Buvika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937 498 101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HORIZONE AS</a:t>
            </a:r>
          </a:p>
        </p:txBody>
      </p:sp>
    </p:spTree>
  </p:cSld>
  <p:clrMapOvr>
    <a:masterClrMapping xmlns:a="http://schemas.openxmlformats.org/drawingml/2006/main"/>
  </p:clrMapOvr>
</p:sld>
</file>