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f1c90dd03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df1d378c041c5"/>
  </p:sldMasterIdLst>
  <p:sldIdLst>
    <p:sldId xmlns:r="http://schemas.openxmlformats.org/officeDocument/2006/relationships" id="256" r:id="R4435efaf2acd4818"/>
    <p:sldId xmlns:r="http://schemas.openxmlformats.org/officeDocument/2006/relationships" id="257" r:id="Rbba2d8a775c341e9"/>
    <p:sldId xmlns:r="http://schemas.openxmlformats.org/officeDocument/2006/relationships" id="258" r:id="R72a8904b0c764c92"/>
    <p:sldId xmlns:r="http://schemas.openxmlformats.org/officeDocument/2006/relationships" id="259" r:id="R4326646cb89249f2"/>
    <p:sldId xmlns:r="http://schemas.openxmlformats.org/officeDocument/2006/relationships" id="260" r:id="Rf4e0f3ffdcfc485c"/>
    <p:sldId xmlns:r="http://schemas.openxmlformats.org/officeDocument/2006/relationships" id="261" r:id="Ra1efe84596644e4d"/>
    <p:sldId xmlns:r="http://schemas.openxmlformats.org/officeDocument/2006/relationships" id="262" r:id="R19149d8ac369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df1d378c041c5" /><Relationship Type="http://schemas.openxmlformats.org/officeDocument/2006/relationships/slide" Target="/ppt/slides/slide1.xml" Id="R4435efaf2acd4818" /><Relationship Type="http://schemas.openxmlformats.org/officeDocument/2006/relationships/slide" Target="/ppt/slides/slide2.xml" Id="Rbba2d8a775c341e9" /><Relationship Type="http://schemas.openxmlformats.org/officeDocument/2006/relationships/slide" Target="/ppt/slides/slide3.xml" Id="R72a8904b0c764c92" /><Relationship Type="http://schemas.openxmlformats.org/officeDocument/2006/relationships/slide" Target="/ppt/slides/slide4.xml" Id="R4326646cb89249f2" /><Relationship Type="http://schemas.openxmlformats.org/officeDocument/2006/relationships/slide" Target="/ppt/slides/slide5.xml" Id="Rf4e0f3ffdcfc485c" /><Relationship Type="http://schemas.openxmlformats.org/officeDocument/2006/relationships/slide" Target="/ppt/slides/slide6.xml" Id="Ra1efe84596644e4d" /><Relationship Type="http://schemas.openxmlformats.org/officeDocument/2006/relationships/slide" Target="/ppt/slides/slide7.xml" Id="R19149d8ac369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444671fa0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50127852c4161" /><Relationship Type="http://schemas.openxmlformats.org/officeDocument/2006/relationships/theme" Target="/ppt/slideMasters/theme/theme1.xml" Id="R2f223bd6d640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50127852c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66bbf340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a2d8dd029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7353429b2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88cfe1e89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1fee4dfc0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813c856e4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34a86771b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TORE HAGESTANDE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NILSEN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