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10277bf3a864df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9af450f9c19481f"/>
  </p:sldMasterIdLst>
  <p:sldIdLst>
    <p:sldId xmlns:r="http://schemas.openxmlformats.org/officeDocument/2006/relationships" id="256" r:id="Rafd11af737c84865"/>
    <p:sldId xmlns:r="http://schemas.openxmlformats.org/officeDocument/2006/relationships" id="257" r:id="R045b4473e89e4884"/>
    <p:sldId xmlns:r="http://schemas.openxmlformats.org/officeDocument/2006/relationships" id="258" r:id="R7b8e821e1e614ef8"/>
    <p:sldId xmlns:r="http://schemas.openxmlformats.org/officeDocument/2006/relationships" id="259" r:id="Ra9ef25f0a7974cb2"/>
    <p:sldId xmlns:r="http://schemas.openxmlformats.org/officeDocument/2006/relationships" id="260" r:id="Rf47a6c2b2fa54e6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9af450f9c19481f" /><Relationship Type="http://schemas.openxmlformats.org/officeDocument/2006/relationships/slide" Target="/ppt/slides/slide1.xml" Id="Rafd11af737c84865" /><Relationship Type="http://schemas.openxmlformats.org/officeDocument/2006/relationships/slide" Target="/ppt/slides/slide2.xml" Id="R045b4473e89e4884" /><Relationship Type="http://schemas.openxmlformats.org/officeDocument/2006/relationships/slide" Target="/ppt/slides/slide3.xml" Id="R7b8e821e1e614ef8" /><Relationship Type="http://schemas.openxmlformats.org/officeDocument/2006/relationships/slide" Target="/ppt/slides/slide4.xml" Id="Ra9ef25f0a7974cb2" /><Relationship Type="http://schemas.openxmlformats.org/officeDocument/2006/relationships/slide" Target="/ppt/slides/slide5.xml" Id="Rf47a6c2b2fa54e6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9f013e832184b3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b99945731f4490" /><Relationship Type="http://schemas.openxmlformats.org/officeDocument/2006/relationships/theme" Target="/ppt/slideMasters/theme/theme1.xml" Id="Rbbe7d16b8f0a46b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eb99945731f449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d6b9faf333419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f93a73cf9145f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34aaf007f343b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54423eb201496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fb42be3e77427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LID REVISJON &amp; RÅDGIVNING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LID REVISJON &amp;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LID REVISJON &amp; RÅDGIVNING AS ble etablert [år] og holder til i Bergen.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LID REVISJON &amp;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LID REVISJON &amp;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LID REVISJON &amp;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Kanalveien 11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5068 Bergen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937 366 752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LID REVISJON &amp; RÅDGIVNING AS</a:t>
            </a:r>
          </a:p>
        </p:txBody>
      </p:sp>
    </p:spTree>
  </p:cSld>
  <p:clrMapOvr>
    <a:masterClrMapping xmlns:a="http://schemas.openxmlformats.org/drawingml/2006/main"/>
  </p:clrMapOvr>
</p:sld>
</file>