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c3dd23020f45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b3159eed324e4c"/>
  </p:sldMasterIdLst>
  <p:sldIdLst>
    <p:sldId xmlns:r="http://schemas.openxmlformats.org/officeDocument/2006/relationships" id="256" r:id="Rd873264457c74db3"/>
    <p:sldId xmlns:r="http://schemas.openxmlformats.org/officeDocument/2006/relationships" id="257" r:id="Rd72765a4514e4e34"/>
    <p:sldId xmlns:r="http://schemas.openxmlformats.org/officeDocument/2006/relationships" id="258" r:id="Rce1ae62382624870"/>
    <p:sldId xmlns:r="http://schemas.openxmlformats.org/officeDocument/2006/relationships" id="259" r:id="R25d66b036e934d8b"/>
    <p:sldId xmlns:r="http://schemas.openxmlformats.org/officeDocument/2006/relationships" id="260" r:id="R125553ffdc504367"/>
    <p:sldId xmlns:r="http://schemas.openxmlformats.org/officeDocument/2006/relationships" id="261" r:id="R66270017998947de"/>
    <p:sldId xmlns:r="http://schemas.openxmlformats.org/officeDocument/2006/relationships" id="262" r:id="R8f7759021c7743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b3159eed324e4c" /><Relationship Type="http://schemas.openxmlformats.org/officeDocument/2006/relationships/slide" Target="/ppt/slides/slide1.xml" Id="Rd873264457c74db3" /><Relationship Type="http://schemas.openxmlformats.org/officeDocument/2006/relationships/slide" Target="/ppt/slides/slide2.xml" Id="Rd72765a4514e4e34" /><Relationship Type="http://schemas.openxmlformats.org/officeDocument/2006/relationships/slide" Target="/ppt/slides/slide3.xml" Id="Rce1ae62382624870" /><Relationship Type="http://schemas.openxmlformats.org/officeDocument/2006/relationships/slide" Target="/ppt/slides/slide4.xml" Id="R25d66b036e934d8b" /><Relationship Type="http://schemas.openxmlformats.org/officeDocument/2006/relationships/slide" Target="/ppt/slides/slide5.xml" Id="R125553ffdc504367" /><Relationship Type="http://schemas.openxmlformats.org/officeDocument/2006/relationships/slide" Target="/ppt/slides/slide6.xml" Id="R66270017998947de" /><Relationship Type="http://schemas.openxmlformats.org/officeDocument/2006/relationships/slide" Target="/ppt/slides/slide7.xml" Id="R8f7759021c7743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8fe97efb6243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cbb87fd6d04da0" /><Relationship Type="http://schemas.openxmlformats.org/officeDocument/2006/relationships/theme" Target="/ppt/slideMasters/theme/theme1.xml" Id="R3b30a587361f4c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cbb87fd6d04d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1dbfca8c3f49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d7bf1e07cd46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110ea18d594f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e5c9a3465947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1dc2ede5d940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77b3b301ef4f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2cef74ca944b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VISMA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VISMA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1 128 517 000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7 971 305 000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22 550 969 000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43 306 120 000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VANAHALL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Karenslyst allé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15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visma@visma.no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936 796 702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AS</a:t>
            </a:r>
          </a:p>
        </p:txBody>
      </p:sp>
    </p:spTree>
  </p:cSld>
  <p:clrMapOvr>
    <a:masterClrMapping xmlns:a="http://schemas.openxmlformats.org/drawingml/2006/main"/>
  </p:clrMapOvr>
</p:sld>
</file>