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03a2f33c87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b20e19dbd4010"/>
  </p:sldMasterIdLst>
  <p:sldIdLst>
    <p:sldId xmlns:r="http://schemas.openxmlformats.org/officeDocument/2006/relationships" id="256" r:id="Rc43347af94c6492c"/>
    <p:sldId xmlns:r="http://schemas.openxmlformats.org/officeDocument/2006/relationships" id="257" r:id="R3e07340b5f664c1e"/>
    <p:sldId xmlns:r="http://schemas.openxmlformats.org/officeDocument/2006/relationships" id="258" r:id="R6848a25bf1344201"/>
    <p:sldId xmlns:r="http://schemas.openxmlformats.org/officeDocument/2006/relationships" id="259" r:id="Rb3b7fb1564d044ec"/>
    <p:sldId xmlns:r="http://schemas.openxmlformats.org/officeDocument/2006/relationships" id="260" r:id="R629138617b934b1b"/>
    <p:sldId xmlns:r="http://schemas.openxmlformats.org/officeDocument/2006/relationships" id="261" r:id="R75e53a665a7a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b20e19dbd4010" /><Relationship Type="http://schemas.openxmlformats.org/officeDocument/2006/relationships/slide" Target="/ppt/slides/slide1.xml" Id="Rc43347af94c6492c" /><Relationship Type="http://schemas.openxmlformats.org/officeDocument/2006/relationships/slide" Target="/ppt/slides/slide2.xml" Id="R3e07340b5f664c1e" /><Relationship Type="http://schemas.openxmlformats.org/officeDocument/2006/relationships/slide" Target="/ppt/slides/slide3.xml" Id="R6848a25bf1344201" /><Relationship Type="http://schemas.openxmlformats.org/officeDocument/2006/relationships/slide" Target="/ppt/slides/slide4.xml" Id="Rb3b7fb1564d044ec" /><Relationship Type="http://schemas.openxmlformats.org/officeDocument/2006/relationships/slide" Target="/ppt/slides/slide5.xml" Id="R629138617b934b1b" /><Relationship Type="http://schemas.openxmlformats.org/officeDocument/2006/relationships/slide" Target="/ppt/slides/slide6.xml" Id="R75e53a665a7a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590e53681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7e39d2fc640fa" /><Relationship Type="http://schemas.openxmlformats.org/officeDocument/2006/relationships/theme" Target="/ppt/slideMasters/theme/theme1.xml" Id="R2d28d450206a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7e39d2fc6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5fb5e13c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f4afeed92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b4de113e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3be85e3c1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bbe4f072b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b193c243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visma@visma.no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AS</a:t>
            </a:r>
          </a:p>
        </p:txBody>
      </p:sp>
    </p:spTree>
  </p:cSld>
  <p:clrMapOvr>
    <a:masterClrMapping xmlns:a="http://schemas.openxmlformats.org/drawingml/2006/main"/>
  </p:clrMapOvr>
</p:sld>
</file>