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9c5331d38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739ab1d1c4879"/>
  </p:sldMasterIdLst>
  <p:sldIdLst>
    <p:sldId xmlns:r="http://schemas.openxmlformats.org/officeDocument/2006/relationships" id="256" r:id="R05cb9a3eb1944d97"/>
    <p:sldId xmlns:r="http://schemas.openxmlformats.org/officeDocument/2006/relationships" id="257" r:id="Red0ed11886544521"/>
    <p:sldId xmlns:r="http://schemas.openxmlformats.org/officeDocument/2006/relationships" id="258" r:id="R907c26ce80d8487e"/>
    <p:sldId xmlns:r="http://schemas.openxmlformats.org/officeDocument/2006/relationships" id="259" r:id="R2476d6a7a7664b3e"/>
    <p:sldId xmlns:r="http://schemas.openxmlformats.org/officeDocument/2006/relationships" id="260" r:id="Rd559f660a5c940e5"/>
    <p:sldId xmlns:r="http://schemas.openxmlformats.org/officeDocument/2006/relationships" id="261" r:id="Rd1c708849e564a44"/>
    <p:sldId xmlns:r="http://schemas.openxmlformats.org/officeDocument/2006/relationships" id="262" r:id="R973b6a59ac4e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739ab1d1c4879" /><Relationship Type="http://schemas.openxmlformats.org/officeDocument/2006/relationships/slide" Target="/ppt/slides/slide1.xml" Id="R05cb9a3eb1944d97" /><Relationship Type="http://schemas.openxmlformats.org/officeDocument/2006/relationships/slide" Target="/ppt/slides/slide2.xml" Id="Red0ed11886544521" /><Relationship Type="http://schemas.openxmlformats.org/officeDocument/2006/relationships/slide" Target="/ppt/slides/slide3.xml" Id="R907c26ce80d8487e" /><Relationship Type="http://schemas.openxmlformats.org/officeDocument/2006/relationships/slide" Target="/ppt/slides/slide4.xml" Id="R2476d6a7a7664b3e" /><Relationship Type="http://schemas.openxmlformats.org/officeDocument/2006/relationships/slide" Target="/ppt/slides/slide5.xml" Id="Rd559f660a5c940e5" /><Relationship Type="http://schemas.openxmlformats.org/officeDocument/2006/relationships/slide" Target="/ppt/slides/slide6.xml" Id="Rd1c708849e564a44" /><Relationship Type="http://schemas.openxmlformats.org/officeDocument/2006/relationships/slide" Target="/ppt/slides/slide7.xml" Id="R973b6a59ac4e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02e90d709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bf5f2c0dd4093" /><Relationship Type="http://schemas.openxmlformats.org/officeDocument/2006/relationships/theme" Target="/ppt/slideMasters/theme/theme1.xml" Id="Rbaf41822addd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bf5f2c0dd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70b0117c7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802f5c7d4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1d0853604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79bedeb4a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8726ce678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03f601ce5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4bdcb6b9b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RESORT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