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08b810a8ec4d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070a2b970b41b1"/>
  </p:sldMasterIdLst>
  <p:sldIdLst>
    <p:sldId xmlns:r="http://schemas.openxmlformats.org/officeDocument/2006/relationships" id="256" r:id="Ra24a183d61984bb6"/>
    <p:sldId xmlns:r="http://schemas.openxmlformats.org/officeDocument/2006/relationships" id="257" r:id="R79b123fff48e4b8e"/>
    <p:sldId xmlns:r="http://schemas.openxmlformats.org/officeDocument/2006/relationships" id="258" r:id="R1868f7ce39024997"/>
    <p:sldId xmlns:r="http://schemas.openxmlformats.org/officeDocument/2006/relationships" id="259" r:id="Rd6bb6e82b2314a38"/>
    <p:sldId xmlns:r="http://schemas.openxmlformats.org/officeDocument/2006/relationships" id="260" r:id="R41aff46feda1410f"/>
    <p:sldId xmlns:r="http://schemas.openxmlformats.org/officeDocument/2006/relationships" id="261" r:id="Ra53f80b41c9c42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070a2b970b41b1" /><Relationship Type="http://schemas.openxmlformats.org/officeDocument/2006/relationships/slide" Target="/ppt/slides/slide1.xml" Id="Ra24a183d61984bb6" /><Relationship Type="http://schemas.openxmlformats.org/officeDocument/2006/relationships/slide" Target="/ppt/slides/slide2.xml" Id="R79b123fff48e4b8e" /><Relationship Type="http://schemas.openxmlformats.org/officeDocument/2006/relationships/slide" Target="/ppt/slides/slide3.xml" Id="R1868f7ce39024997" /><Relationship Type="http://schemas.openxmlformats.org/officeDocument/2006/relationships/slide" Target="/ppt/slides/slide4.xml" Id="Rd6bb6e82b2314a38" /><Relationship Type="http://schemas.openxmlformats.org/officeDocument/2006/relationships/slide" Target="/ppt/slides/slide5.xml" Id="R41aff46feda1410f" /><Relationship Type="http://schemas.openxmlformats.org/officeDocument/2006/relationships/slide" Target="/ppt/slides/slide6.xml" Id="Ra53f80b41c9c42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82544acd0241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4c0b581804f46" /><Relationship Type="http://schemas.openxmlformats.org/officeDocument/2006/relationships/theme" Target="/ppt/slideMasters/theme/theme1.xml" Id="Rbc4b0b2addcb4d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14c0b581804f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66d4a6e8242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62e61a8b34e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bdecd14ab4c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5c162576e4a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dc34d1ae949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b48f873fe4b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TOLLBODEN RESTAURANT OG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TOLLBODEN RESTAURANT OG HOTELL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Grankollveien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936 736 351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