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b07f836cf494b1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e684712f0c440a4"/>
  </p:sldMasterIdLst>
  <p:sldIdLst>
    <p:sldId xmlns:r="http://schemas.openxmlformats.org/officeDocument/2006/relationships" id="256" r:id="R34e87a90af994e43"/>
    <p:sldId xmlns:r="http://schemas.openxmlformats.org/officeDocument/2006/relationships" id="257" r:id="R819e2be58ce64f15"/>
    <p:sldId xmlns:r="http://schemas.openxmlformats.org/officeDocument/2006/relationships" id="258" r:id="R5b4b7a356dfb448a"/>
    <p:sldId xmlns:r="http://schemas.openxmlformats.org/officeDocument/2006/relationships" id="259" r:id="Rd80af3566c194a0b"/>
    <p:sldId xmlns:r="http://schemas.openxmlformats.org/officeDocument/2006/relationships" id="260" r:id="R28e179d7495b4257"/>
    <p:sldId xmlns:r="http://schemas.openxmlformats.org/officeDocument/2006/relationships" id="261" r:id="R876db5530ea34bdf"/>
    <p:sldId xmlns:r="http://schemas.openxmlformats.org/officeDocument/2006/relationships" id="262" r:id="R0784873451f445f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684712f0c440a4" /><Relationship Type="http://schemas.openxmlformats.org/officeDocument/2006/relationships/slide" Target="/ppt/slides/slide1.xml" Id="R34e87a90af994e43" /><Relationship Type="http://schemas.openxmlformats.org/officeDocument/2006/relationships/slide" Target="/ppt/slides/slide2.xml" Id="R819e2be58ce64f15" /><Relationship Type="http://schemas.openxmlformats.org/officeDocument/2006/relationships/slide" Target="/ppt/slides/slide3.xml" Id="R5b4b7a356dfb448a" /><Relationship Type="http://schemas.openxmlformats.org/officeDocument/2006/relationships/slide" Target="/ppt/slides/slide4.xml" Id="Rd80af3566c194a0b" /><Relationship Type="http://schemas.openxmlformats.org/officeDocument/2006/relationships/slide" Target="/ppt/slides/slide5.xml" Id="R28e179d7495b4257" /><Relationship Type="http://schemas.openxmlformats.org/officeDocument/2006/relationships/slide" Target="/ppt/slides/slide6.xml" Id="R876db5530ea34bdf" /><Relationship Type="http://schemas.openxmlformats.org/officeDocument/2006/relationships/slide" Target="/ppt/slides/slide7.xml" Id="R0784873451f445f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d24e1265aa49b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7140ea61244c9a" /><Relationship Type="http://schemas.openxmlformats.org/officeDocument/2006/relationships/theme" Target="/ppt/slideMasters/theme/theme1.xml" Id="Rc8605dbafb53439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e7140ea61244c9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e067acded24a2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58ed7c5b4449d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bcda4d0de84b3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6a858c0fde451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d16df4870e489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af11af6828404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e5832cfb2f42f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JTB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JTB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JTB AS ble etablert [år] og holder til i Heggedal.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JTB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JTB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JTB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335 327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335 327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JTB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TOMMY BØHMER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JTB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Tommy Bøhmer, Røykenveien 282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1389 Heggedal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936 664 849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JTB AS</a:t>
            </a:r>
          </a:p>
        </p:txBody>
      </p:sp>
    </p:spTree>
  </p:cSld>
  <p:clrMapOvr>
    <a:masterClrMapping xmlns:a="http://schemas.openxmlformats.org/drawingml/2006/main"/>
  </p:clrMapOvr>
</p:sld>
</file>