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3e16cfaa349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7776e62e8e4160"/>
  </p:sldMasterIdLst>
  <p:sldIdLst>
    <p:sldId xmlns:r="http://schemas.openxmlformats.org/officeDocument/2006/relationships" id="256" r:id="R983ad00e874b47ef"/>
    <p:sldId xmlns:r="http://schemas.openxmlformats.org/officeDocument/2006/relationships" id="257" r:id="Rfaa7b0d8cb4347fb"/>
    <p:sldId xmlns:r="http://schemas.openxmlformats.org/officeDocument/2006/relationships" id="258" r:id="R08adc45f5f2e4b5c"/>
    <p:sldId xmlns:r="http://schemas.openxmlformats.org/officeDocument/2006/relationships" id="259" r:id="Rab977da816344db5"/>
    <p:sldId xmlns:r="http://schemas.openxmlformats.org/officeDocument/2006/relationships" id="260" r:id="Raae1c48c296f4edd"/>
    <p:sldId xmlns:r="http://schemas.openxmlformats.org/officeDocument/2006/relationships" id="261" r:id="Rf6bd172b889a4a8c"/>
    <p:sldId xmlns:r="http://schemas.openxmlformats.org/officeDocument/2006/relationships" id="262" r:id="Re81d7ce340514b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776e62e8e4160" /><Relationship Type="http://schemas.openxmlformats.org/officeDocument/2006/relationships/slide" Target="/ppt/slides/slide1.xml" Id="R983ad00e874b47ef" /><Relationship Type="http://schemas.openxmlformats.org/officeDocument/2006/relationships/slide" Target="/ppt/slides/slide2.xml" Id="Rfaa7b0d8cb4347fb" /><Relationship Type="http://schemas.openxmlformats.org/officeDocument/2006/relationships/slide" Target="/ppt/slides/slide3.xml" Id="R08adc45f5f2e4b5c" /><Relationship Type="http://schemas.openxmlformats.org/officeDocument/2006/relationships/slide" Target="/ppt/slides/slide4.xml" Id="Rab977da816344db5" /><Relationship Type="http://schemas.openxmlformats.org/officeDocument/2006/relationships/slide" Target="/ppt/slides/slide5.xml" Id="Raae1c48c296f4edd" /><Relationship Type="http://schemas.openxmlformats.org/officeDocument/2006/relationships/slide" Target="/ppt/slides/slide6.xml" Id="Rf6bd172b889a4a8c" /><Relationship Type="http://schemas.openxmlformats.org/officeDocument/2006/relationships/slide" Target="/ppt/slides/slide7.xml" Id="Re81d7ce340514b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a690cdab040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db6e4b4d44129" /><Relationship Type="http://schemas.openxmlformats.org/officeDocument/2006/relationships/theme" Target="/ppt/slideMasters/theme/theme1.xml" Id="R2bde901581904c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db6e4b4d441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c2773f97e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4fc59b3a8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66ae425d745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c09217363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63c4153c445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f819d05bd47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39aa45c07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HOLDING VIII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VIII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−129 850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15 790 800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90 670 372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936 620 272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