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847dbb25114490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1148159b32c450b"/>
  </p:sldMasterIdLst>
  <p:sldIdLst>
    <p:sldId xmlns:r="http://schemas.openxmlformats.org/officeDocument/2006/relationships" id="256" r:id="R0d1d5f1f6bf44eb0"/>
    <p:sldId xmlns:r="http://schemas.openxmlformats.org/officeDocument/2006/relationships" id="257" r:id="R542f1c0568af4aa3"/>
    <p:sldId xmlns:r="http://schemas.openxmlformats.org/officeDocument/2006/relationships" id="258" r:id="Rc66c6524addc44d3"/>
    <p:sldId xmlns:r="http://schemas.openxmlformats.org/officeDocument/2006/relationships" id="259" r:id="R140198df93634a16"/>
    <p:sldId xmlns:r="http://schemas.openxmlformats.org/officeDocument/2006/relationships" id="260" r:id="R0e5d96321f994252"/>
    <p:sldId xmlns:r="http://schemas.openxmlformats.org/officeDocument/2006/relationships" id="261" r:id="R5ef86e19e1f44f00"/>
    <p:sldId xmlns:r="http://schemas.openxmlformats.org/officeDocument/2006/relationships" id="262" r:id="R907868c97b504e3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148159b32c450b" /><Relationship Type="http://schemas.openxmlformats.org/officeDocument/2006/relationships/slide" Target="/ppt/slides/slide1.xml" Id="R0d1d5f1f6bf44eb0" /><Relationship Type="http://schemas.openxmlformats.org/officeDocument/2006/relationships/slide" Target="/ppt/slides/slide2.xml" Id="R542f1c0568af4aa3" /><Relationship Type="http://schemas.openxmlformats.org/officeDocument/2006/relationships/slide" Target="/ppt/slides/slide3.xml" Id="Rc66c6524addc44d3" /><Relationship Type="http://schemas.openxmlformats.org/officeDocument/2006/relationships/slide" Target="/ppt/slides/slide4.xml" Id="R140198df93634a16" /><Relationship Type="http://schemas.openxmlformats.org/officeDocument/2006/relationships/slide" Target="/ppt/slides/slide5.xml" Id="R0e5d96321f994252" /><Relationship Type="http://schemas.openxmlformats.org/officeDocument/2006/relationships/slide" Target="/ppt/slides/slide6.xml" Id="R5ef86e19e1f44f00" /><Relationship Type="http://schemas.openxmlformats.org/officeDocument/2006/relationships/slide" Target="/ppt/slides/slide7.xml" Id="R907868c97b504e3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e09ff473fe4e4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f7b21db1154110" /><Relationship Type="http://schemas.openxmlformats.org/officeDocument/2006/relationships/theme" Target="/ppt/slideMasters/theme/theme1.xml" Id="Re23d4c27846244f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0f7b21db115411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637791537f496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32c53015184f2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f1c5d3cd2e44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37f302251942f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2b0f2011c449a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a7d6731a534be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6dce4fe6754d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FRITHJOF ANDERSSEN INVEST 2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FRITHJOF ANDERSSEN INVEST 2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FRITHJOF ANDERSSEN INVEST 2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FRITHJOF ANDERSSEN INVEST 2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FRITHJOF ANDERSSEN INVEST 2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FRITHJOF ANDERSSEN INVEST 2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203 568 880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203 575 380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FRITHJOF ANDERSSEN INVEST 2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FRITHJOF ANDERSSEN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FRITHJOF ANDERSSEN INVEST 2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alle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936 512 607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FRITHJOF ANDERSSEN INVEST 2 AS</a:t>
            </a:r>
          </a:p>
        </p:txBody>
      </p:sp>
    </p:spTree>
  </p:cSld>
  <p:clrMapOvr>
    <a:masterClrMapping xmlns:a="http://schemas.openxmlformats.org/drawingml/2006/main"/>
  </p:clrMapOvr>
</p:sld>
</file>