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ffcc91866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277957f354289"/>
  </p:sldMasterIdLst>
  <p:sldIdLst>
    <p:sldId xmlns:r="http://schemas.openxmlformats.org/officeDocument/2006/relationships" id="256" r:id="Ra744d05ece54410f"/>
    <p:sldId xmlns:r="http://schemas.openxmlformats.org/officeDocument/2006/relationships" id="257" r:id="R4d6f4b44b6ae443a"/>
    <p:sldId xmlns:r="http://schemas.openxmlformats.org/officeDocument/2006/relationships" id="258" r:id="Rfda3cd0112f74400"/>
    <p:sldId xmlns:r="http://schemas.openxmlformats.org/officeDocument/2006/relationships" id="259" r:id="Rcdec9637226e4c67"/>
    <p:sldId xmlns:r="http://schemas.openxmlformats.org/officeDocument/2006/relationships" id="260" r:id="Re555bfd1700544ec"/>
    <p:sldId xmlns:r="http://schemas.openxmlformats.org/officeDocument/2006/relationships" id="261" r:id="R8334d549c914484d"/>
    <p:sldId xmlns:r="http://schemas.openxmlformats.org/officeDocument/2006/relationships" id="262" r:id="Rc13a686b53e5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277957f354289" /><Relationship Type="http://schemas.openxmlformats.org/officeDocument/2006/relationships/slide" Target="/ppt/slides/slide1.xml" Id="Ra744d05ece54410f" /><Relationship Type="http://schemas.openxmlformats.org/officeDocument/2006/relationships/slide" Target="/ppt/slides/slide2.xml" Id="R4d6f4b44b6ae443a" /><Relationship Type="http://schemas.openxmlformats.org/officeDocument/2006/relationships/slide" Target="/ppt/slides/slide3.xml" Id="Rfda3cd0112f74400" /><Relationship Type="http://schemas.openxmlformats.org/officeDocument/2006/relationships/slide" Target="/ppt/slides/slide4.xml" Id="Rcdec9637226e4c67" /><Relationship Type="http://schemas.openxmlformats.org/officeDocument/2006/relationships/slide" Target="/ppt/slides/slide5.xml" Id="Re555bfd1700544ec" /><Relationship Type="http://schemas.openxmlformats.org/officeDocument/2006/relationships/slide" Target="/ppt/slides/slide6.xml" Id="R8334d549c914484d" /><Relationship Type="http://schemas.openxmlformats.org/officeDocument/2006/relationships/slide" Target="/ppt/slides/slide7.xml" Id="Rc13a686b53e5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2cb367d67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4d9e94a94199" /><Relationship Type="http://schemas.openxmlformats.org/officeDocument/2006/relationships/theme" Target="/ppt/slideMasters/theme/theme1.xml" Id="R9c867685b48b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64d9e94a9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098f6d72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17b326fb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00f10931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17274179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a0925775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eb9ec77a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7138cdfa0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INIT4U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AS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 INVEST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GALIBIER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FØLLING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www.init4u.no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936 253 164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