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f49422a4b7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bc1f7631f4d44"/>
  </p:sldMasterIdLst>
  <p:sldIdLst>
    <p:sldId xmlns:r="http://schemas.openxmlformats.org/officeDocument/2006/relationships" id="256" r:id="R6f3d15417b644314"/>
    <p:sldId xmlns:r="http://schemas.openxmlformats.org/officeDocument/2006/relationships" id="257" r:id="R79a1328a6c044f3b"/>
    <p:sldId xmlns:r="http://schemas.openxmlformats.org/officeDocument/2006/relationships" id="258" r:id="R278ca93a6dd74301"/>
    <p:sldId xmlns:r="http://schemas.openxmlformats.org/officeDocument/2006/relationships" id="259" r:id="Rb6a093c2ad7b44dc"/>
    <p:sldId xmlns:r="http://schemas.openxmlformats.org/officeDocument/2006/relationships" id="260" r:id="Ref2c24f528024c81"/>
    <p:sldId xmlns:r="http://schemas.openxmlformats.org/officeDocument/2006/relationships" id="261" r:id="R75cc2eaef200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bc1f7631f4d44" /><Relationship Type="http://schemas.openxmlformats.org/officeDocument/2006/relationships/slide" Target="/ppt/slides/slide1.xml" Id="R6f3d15417b644314" /><Relationship Type="http://schemas.openxmlformats.org/officeDocument/2006/relationships/slide" Target="/ppt/slides/slide2.xml" Id="R79a1328a6c044f3b" /><Relationship Type="http://schemas.openxmlformats.org/officeDocument/2006/relationships/slide" Target="/ppt/slides/slide3.xml" Id="R278ca93a6dd74301" /><Relationship Type="http://schemas.openxmlformats.org/officeDocument/2006/relationships/slide" Target="/ppt/slides/slide4.xml" Id="Rb6a093c2ad7b44dc" /><Relationship Type="http://schemas.openxmlformats.org/officeDocument/2006/relationships/slide" Target="/ppt/slides/slide5.xml" Id="Ref2c24f528024c81" /><Relationship Type="http://schemas.openxmlformats.org/officeDocument/2006/relationships/slide" Target="/ppt/slides/slide6.xml" Id="R75cc2eaef200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edffaad5c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30383ac304c2a" /><Relationship Type="http://schemas.openxmlformats.org/officeDocument/2006/relationships/theme" Target="/ppt/slideMasters/theme/theme1.xml" Id="R1910296c0e36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30383ac304c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f8f8d50124d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f24fc3239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de0645560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a625ef6a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3987ab5e1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c03238931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&amp; FOSSAN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23 224 360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8 755 476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