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e766a7a19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3aff36fc94ab6"/>
  </p:sldMasterIdLst>
  <p:sldIdLst>
    <p:sldId xmlns:r="http://schemas.openxmlformats.org/officeDocument/2006/relationships" id="256" r:id="Rc8de6d08b5e643f1"/>
    <p:sldId xmlns:r="http://schemas.openxmlformats.org/officeDocument/2006/relationships" id="257" r:id="R3281ef16b0cc4151"/>
    <p:sldId xmlns:r="http://schemas.openxmlformats.org/officeDocument/2006/relationships" id="258" r:id="Re6226f1f81434422"/>
    <p:sldId xmlns:r="http://schemas.openxmlformats.org/officeDocument/2006/relationships" id="259" r:id="R9a04bb4b096948e8"/>
    <p:sldId xmlns:r="http://schemas.openxmlformats.org/officeDocument/2006/relationships" id="260" r:id="R602a98229b094589"/>
    <p:sldId xmlns:r="http://schemas.openxmlformats.org/officeDocument/2006/relationships" id="261" r:id="R907de5f487d3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3aff36fc94ab6" /><Relationship Type="http://schemas.openxmlformats.org/officeDocument/2006/relationships/slide" Target="/ppt/slides/slide1.xml" Id="Rc8de6d08b5e643f1" /><Relationship Type="http://schemas.openxmlformats.org/officeDocument/2006/relationships/slide" Target="/ppt/slides/slide2.xml" Id="R3281ef16b0cc4151" /><Relationship Type="http://schemas.openxmlformats.org/officeDocument/2006/relationships/slide" Target="/ppt/slides/slide3.xml" Id="Re6226f1f81434422" /><Relationship Type="http://schemas.openxmlformats.org/officeDocument/2006/relationships/slide" Target="/ppt/slides/slide4.xml" Id="R9a04bb4b096948e8" /><Relationship Type="http://schemas.openxmlformats.org/officeDocument/2006/relationships/slide" Target="/ppt/slides/slide5.xml" Id="R602a98229b094589" /><Relationship Type="http://schemas.openxmlformats.org/officeDocument/2006/relationships/slide" Target="/ppt/slides/slide6.xml" Id="R907de5f487d3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714b1aeb4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c829000f4586" /><Relationship Type="http://schemas.openxmlformats.org/officeDocument/2006/relationships/theme" Target="/ppt/slideMasters/theme/theme1.xml" Id="R13b640c0f62f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5c829000f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4b1594a9c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de2fdafe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86435cbfd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1718f1ea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60a8f3c1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a1b3d77b5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