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a78cf4481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41563e3d484df4"/>
  </p:sldMasterIdLst>
  <p:sldIdLst>
    <p:sldId xmlns:r="http://schemas.openxmlformats.org/officeDocument/2006/relationships" id="256" r:id="R8993ff70856c49e3"/>
    <p:sldId xmlns:r="http://schemas.openxmlformats.org/officeDocument/2006/relationships" id="257" r:id="Rbab380e8886f419d"/>
    <p:sldId xmlns:r="http://schemas.openxmlformats.org/officeDocument/2006/relationships" id="258" r:id="Re141564cd622499f"/>
    <p:sldId xmlns:r="http://schemas.openxmlformats.org/officeDocument/2006/relationships" id="259" r:id="Rb3e3053d381d4514"/>
    <p:sldId xmlns:r="http://schemas.openxmlformats.org/officeDocument/2006/relationships" id="260" r:id="Rb4422acb760e43df"/>
    <p:sldId xmlns:r="http://schemas.openxmlformats.org/officeDocument/2006/relationships" id="261" r:id="R437e8f21631b4b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1563e3d484df4" /><Relationship Type="http://schemas.openxmlformats.org/officeDocument/2006/relationships/slide" Target="/ppt/slides/slide1.xml" Id="R8993ff70856c49e3" /><Relationship Type="http://schemas.openxmlformats.org/officeDocument/2006/relationships/slide" Target="/ppt/slides/slide2.xml" Id="Rbab380e8886f419d" /><Relationship Type="http://schemas.openxmlformats.org/officeDocument/2006/relationships/slide" Target="/ppt/slides/slide3.xml" Id="Re141564cd622499f" /><Relationship Type="http://schemas.openxmlformats.org/officeDocument/2006/relationships/slide" Target="/ppt/slides/slide4.xml" Id="Rb3e3053d381d4514" /><Relationship Type="http://schemas.openxmlformats.org/officeDocument/2006/relationships/slide" Target="/ppt/slides/slide5.xml" Id="Rb4422acb760e43df" /><Relationship Type="http://schemas.openxmlformats.org/officeDocument/2006/relationships/slide" Target="/ppt/slides/slide6.xml" Id="R437e8f21631b4b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b0c49713c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296c336364c73" /><Relationship Type="http://schemas.openxmlformats.org/officeDocument/2006/relationships/theme" Target="/ppt/slideMasters/theme/theme1.xml" Id="R9e1e34cebc46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296c33636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c8d6986dd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3b58e5e2f4c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bfb5605bc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d5b7f94ec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8c84a3c445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dd9d2058941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23 327 435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5 996 725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6 487 656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935 874 130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REVISJON AS</a:t>
            </a:r>
          </a:p>
        </p:txBody>
      </p:sp>
    </p:spTree>
  </p:cSld>
  <p:clrMapOvr>
    <a:masterClrMapping xmlns:a="http://schemas.openxmlformats.org/drawingml/2006/main"/>
  </p:clrMapOvr>
</p:sld>
</file>