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0687e813e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2c6f0f4214b69"/>
  </p:sldMasterIdLst>
  <p:sldIdLst>
    <p:sldId xmlns:r="http://schemas.openxmlformats.org/officeDocument/2006/relationships" id="256" r:id="R18f777e666c34138"/>
    <p:sldId xmlns:r="http://schemas.openxmlformats.org/officeDocument/2006/relationships" id="257" r:id="R1ab8e8d2f7794a06"/>
    <p:sldId xmlns:r="http://schemas.openxmlformats.org/officeDocument/2006/relationships" id="258" r:id="Raea3f75d59d8469e"/>
    <p:sldId xmlns:r="http://schemas.openxmlformats.org/officeDocument/2006/relationships" id="259" r:id="Rac82716778d4424a"/>
    <p:sldId xmlns:r="http://schemas.openxmlformats.org/officeDocument/2006/relationships" id="260" r:id="Re2c584539e484f7f"/>
    <p:sldId xmlns:r="http://schemas.openxmlformats.org/officeDocument/2006/relationships" id="261" r:id="R27ccafb52acb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2c6f0f4214b69" /><Relationship Type="http://schemas.openxmlformats.org/officeDocument/2006/relationships/slide" Target="/ppt/slides/slide1.xml" Id="R18f777e666c34138" /><Relationship Type="http://schemas.openxmlformats.org/officeDocument/2006/relationships/slide" Target="/ppt/slides/slide2.xml" Id="R1ab8e8d2f7794a06" /><Relationship Type="http://schemas.openxmlformats.org/officeDocument/2006/relationships/slide" Target="/ppt/slides/slide3.xml" Id="Raea3f75d59d8469e" /><Relationship Type="http://schemas.openxmlformats.org/officeDocument/2006/relationships/slide" Target="/ppt/slides/slide4.xml" Id="Rac82716778d4424a" /><Relationship Type="http://schemas.openxmlformats.org/officeDocument/2006/relationships/slide" Target="/ppt/slides/slide5.xml" Id="Re2c584539e484f7f" /><Relationship Type="http://schemas.openxmlformats.org/officeDocument/2006/relationships/slide" Target="/ppt/slides/slide6.xml" Id="R27ccafb52acb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3b39e4b37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6fc23a7f4ff6" /><Relationship Type="http://schemas.openxmlformats.org/officeDocument/2006/relationships/theme" Target="/ppt/slideMasters/theme/theme1.xml" Id="R81fa4c18ad74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c6fc23a7f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08434a4d9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a03021f8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1aff29c13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965d93f65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1a1ca01b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e90828212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