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e5c38cf37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e75d464ea4c37"/>
  </p:sldMasterIdLst>
  <p:sldIdLst>
    <p:sldId xmlns:r="http://schemas.openxmlformats.org/officeDocument/2006/relationships" id="256" r:id="Rc4e1af98b22047b1"/>
    <p:sldId xmlns:r="http://schemas.openxmlformats.org/officeDocument/2006/relationships" id="257" r:id="Rfe2a95a9f5f14221"/>
    <p:sldId xmlns:r="http://schemas.openxmlformats.org/officeDocument/2006/relationships" id="258" r:id="R7f737e6f6caf4dfe"/>
    <p:sldId xmlns:r="http://schemas.openxmlformats.org/officeDocument/2006/relationships" id="259" r:id="R6870947e88154ff9"/>
    <p:sldId xmlns:r="http://schemas.openxmlformats.org/officeDocument/2006/relationships" id="260" r:id="R69119338051a41a2"/>
    <p:sldId xmlns:r="http://schemas.openxmlformats.org/officeDocument/2006/relationships" id="261" r:id="R3c908142f4944cd5"/>
    <p:sldId xmlns:r="http://schemas.openxmlformats.org/officeDocument/2006/relationships" id="262" r:id="R99e9c0be4e7b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e75d464ea4c37" /><Relationship Type="http://schemas.openxmlformats.org/officeDocument/2006/relationships/slide" Target="/ppt/slides/slide1.xml" Id="Rc4e1af98b22047b1" /><Relationship Type="http://schemas.openxmlformats.org/officeDocument/2006/relationships/slide" Target="/ppt/slides/slide2.xml" Id="Rfe2a95a9f5f14221" /><Relationship Type="http://schemas.openxmlformats.org/officeDocument/2006/relationships/slide" Target="/ppt/slides/slide3.xml" Id="R7f737e6f6caf4dfe" /><Relationship Type="http://schemas.openxmlformats.org/officeDocument/2006/relationships/slide" Target="/ppt/slides/slide4.xml" Id="R6870947e88154ff9" /><Relationship Type="http://schemas.openxmlformats.org/officeDocument/2006/relationships/slide" Target="/ppt/slides/slide5.xml" Id="R69119338051a41a2" /><Relationship Type="http://schemas.openxmlformats.org/officeDocument/2006/relationships/slide" Target="/ppt/slides/slide6.xml" Id="R3c908142f4944cd5" /><Relationship Type="http://schemas.openxmlformats.org/officeDocument/2006/relationships/slide" Target="/ppt/slides/slide7.xml" Id="R99e9c0be4e7b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621348edc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2488bd9a54b8d" /><Relationship Type="http://schemas.openxmlformats.org/officeDocument/2006/relationships/theme" Target="/ppt/slideMasters/theme/theme1.xml" Id="R21e4b2bba542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2488bd9a5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b522e79c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2387d26d6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02d18db1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2c24d941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d1764e672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6ee6e672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19cdc004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ACCOUNTING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ACCOUNTING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ACCOUNTING SOLUTIONS AS</a:t>
            </a:r>
          </a:p>
        </p:txBody>
      </p:sp>
    </p:spTree>
  </p:cSld>
  <p:clrMapOvr>
    <a:masterClrMapping xmlns:a="http://schemas.openxmlformats.org/drawingml/2006/main"/>
  </p:clrMapOvr>
</p:sld>
</file>