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440d19e720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0a8eaa25534b89"/>
  </p:sldMasterIdLst>
  <p:sldIdLst>
    <p:sldId xmlns:r="http://schemas.openxmlformats.org/officeDocument/2006/relationships" id="256" r:id="Re9bf9567b7fd479d"/>
    <p:sldId xmlns:r="http://schemas.openxmlformats.org/officeDocument/2006/relationships" id="257" r:id="R03c1830687b14109"/>
    <p:sldId xmlns:r="http://schemas.openxmlformats.org/officeDocument/2006/relationships" id="258" r:id="Reec4791ba3ab4227"/>
    <p:sldId xmlns:r="http://schemas.openxmlformats.org/officeDocument/2006/relationships" id="259" r:id="Rf3056e383afe46c7"/>
    <p:sldId xmlns:r="http://schemas.openxmlformats.org/officeDocument/2006/relationships" id="260" r:id="Rdda30e7b43504173"/>
    <p:sldId xmlns:r="http://schemas.openxmlformats.org/officeDocument/2006/relationships" id="261" r:id="Rbdf566fa478e40fc"/>
    <p:sldId xmlns:r="http://schemas.openxmlformats.org/officeDocument/2006/relationships" id="262" r:id="R6b9964429dcb40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a8eaa25534b89" /><Relationship Type="http://schemas.openxmlformats.org/officeDocument/2006/relationships/slide" Target="/ppt/slides/slide1.xml" Id="Re9bf9567b7fd479d" /><Relationship Type="http://schemas.openxmlformats.org/officeDocument/2006/relationships/slide" Target="/ppt/slides/slide2.xml" Id="R03c1830687b14109" /><Relationship Type="http://schemas.openxmlformats.org/officeDocument/2006/relationships/slide" Target="/ppt/slides/slide3.xml" Id="Reec4791ba3ab4227" /><Relationship Type="http://schemas.openxmlformats.org/officeDocument/2006/relationships/slide" Target="/ppt/slides/slide4.xml" Id="Rf3056e383afe46c7" /><Relationship Type="http://schemas.openxmlformats.org/officeDocument/2006/relationships/slide" Target="/ppt/slides/slide5.xml" Id="Rdda30e7b43504173" /><Relationship Type="http://schemas.openxmlformats.org/officeDocument/2006/relationships/slide" Target="/ppt/slides/slide6.xml" Id="Rbdf566fa478e40fc" /><Relationship Type="http://schemas.openxmlformats.org/officeDocument/2006/relationships/slide" Target="/ppt/slides/slide7.xml" Id="R6b9964429dcb40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2ba39c47b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8b4e37b454355" /><Relationship Type="http://schemas.openxmlformats.org/officeDocument/2006/relationships/theme" Target="/ppt/slideMasters/theme/theme1.xml" Id="R89c682389c4841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8b4e37b45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96fb9f190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930ef07449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e131335da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29ea8cbb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a45365a114f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a5a0d28c0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4cf46dad6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CTRL35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CTRL35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11 291 988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