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64d304d13c4e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7300fd48a34772"/>
  </p:sldMasterIdLst>
  <p:sldIdLst>
    <p:sldId xmlns:r="http://schemas.openxmlformats.org/officeDocument/2006/relationships" id="256" r:id="R3e876dfc8f484766"/>
    <p:sldId xmlns:r="http://schemas.openxmlformats.org/officeDocument/2006/relationships" id="257" r:id="Rfc064fde769541ee"/>
    <p:sldId xmlns:r="http://schemas.openxmlformats.org/officeDocument/2006/relationships" id="258" r:id="R6d57db522f7a465a"/>
    <p:sldId xmlns:r="http://schemas.openxmlformats.org/officeDocument/2006/relationships" id="259" r:id="R169b87326bb1409c"/>
    <p:sldId xmlns:r="http://schemas.openxmlformats.org/officeDocument/2006/relationships" id="260" r:id="R6baf6a52b8344068"/>
    <p:sldId xmlns:r="http://schemas.openxmlformats.org/officeDocument/2006/relationships" id="261" r:id="R67d158c95f634f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300fd48a34772" /><Relationship Type="http://schemas.openxmlformats.org/officeDocument/2006/relationships/slide" Target="/ppt/slides/slide1.xml" Id="R3e876dfc8f484766" /><Relationship Type="http://schemas.openxmlformats.org/officeDocument/2006/relationships/slide" Target="/ppt/slides/slide2.xml" Id="Rfc064fde769541ee" /><Relationship Type="http://schemas.openxmlformats.org/officeDocument/2006/relationships/slide" Target="/ppt/slides/slide3.xml" Id="R6d57db522f7a465a" /><Relationship Type="http://schemas.openxmlformats.org/officeDocument/2006/relationships/slide" Target="/ppt/slides/slide4.xml" Id="R169b87326bb1409c" /><Relationship Type="http://schemas.openxmlformats.org/officeDocument/2006/relationships/slide" Target="/ppt/slides/slide5.xml" Id="R6baf6a52b8344068" /><Relationship Type="http://schemas.openxmlformats.org/officeDocument/2006/relationships/slide" Target="/ppt/slides/slide6.xml" Id="R67d158c95f634f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fb2f6523a46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45fe29e7d4001" /><Relationship Type="http://schemas.openxmlformats.org/officeDocument/2006/relationships/theme" Target="/ppt/slideMasters/theme/theme1.xml" Id="R9592689b32d142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845fe29e7d40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e1c01617a48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31c1d60fd41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96323aede49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5629bf1b748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1cdd919e246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42426b1d64a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ENORA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75 098 045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−6 490 157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−5 479 138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1 762 461 698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2 295 450 972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935 701 430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