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dcead5a074a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acad33ea444d3"/>
  </p:sldMasterIdLst>
  <p:sldIdLst>
    <p:sldId xmlns:r="http://schemas.openxmlformats.org/officeDocument/2006/relationships" id="256" r:id="R1a66898406fc4372"/>
    <p:sldId xmlns:r="http://schemas.openxmlformats.org/officeDocument/2006/relationships" id="257" r:id="R628effb964a345c7"/>
    <p:sldId xmlns:r="http://schemas.openxmlformats.org/officeDocument/2006/relationships" id="258" r:id="R5a9b74c8a72a4136"/>
    <p:sldId xmlns:r="http://schemas.openxmlformats.org/officeDocument/2006/relationships" id="259" r:id="Rf6cd1bd09a58498b"/>
    <p:sldId xmlns:r="http://schemas.openxmlformats.org/officeDocument/2006/relationships" id="260" r:id="R6df48ab2dc734967"/>
    <p:sldId xmlns:r="http://schemas.openxmlformats.org/officeDocument/2006/relationships" id="261" r:id="Rfef4d685170649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acad33ea444d3" /><Relationship Type="http://schemas.openxmlformats.org/officeDocument/2006/relationships/slide" Target="/ppt/slides/slide1.xml" Id="R1a66898406fc4372" /><Relationship Type="http://schemas.openxmlformats.org/officeDocument/2006/relationships/slide" Target="/ppt/slides/slide2.xml" Id="R628effb964a345c7" /><Relationship Type="http://schemas.openxmlformats.org/officeDocument/2006/relationships/slide" Target="/ppt/slides/slide3.xml" Id="R5a9b74c8a72a4136" /><Relationship Type="http://schemas.openxmlformats.org/officeDocument/2006/relationships/slide" Target="/ppt/slides/slide4.xml" Id="Rf6cd1bd09a58498b" /><Relationship Type="http://schemas.openxmlformats.org/officeDocument/2006/relationships/slide" Target="/ppt/slides/slide5.xml" Id="R6df48ab2dc734967" /><Relationship Type="http://schemas.openxmlformats.org/officeDocument/2006/relationships/slide" Target="/ppt/slides/slide6.xml" Id="Rfef4d685170649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8b16ecb36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9f236949642bb" /><Relationship Type="http://schemas.openxmlformats.org/officeDocument/2006/relationships/theme" Target="/ppt/slideMasters/theme/theme1.xml" Id="R3e220064b55c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9f2369496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afb7692fd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9c6033bb1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5286fc63542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e2a4017ae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b1deb36be47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c54667cc748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